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09" r:id="rId4"/>
    <p:sldMasterId id="2147484035" r:id="rId5"/>
  </p:sldMasterIdLst>
  <p:notesMasterIdLst>
    <p:notesMasterId r:id="rId11"/>
  </p:notesMasterIdLst>
  <p:sldIdLst>
    <p:sldId id="259" r:id="rId6"/>
    <p:sldId id="256" r:id="rId7"/>
    <p:sldId id="267" r:id="rId8"/>
    <p:sldId id="269" r:id="rId9"/>
    <p:sldId id="266" r:id="rId10"/>
  </p:sldIdLst>
  <p:sldSz cx="12192000" cy="6858000"/>
  <p:notesSz cx="6858000" cy="9144000"/>
  <p:embeddedFontLst>
    <p:embeddedFont>
      <p:font typeface="Montserrat" panose="00000500000000000000" pitchFamily="2" charset="0"/>
      <p:regular r:id="rId12"/>
      <p:bold r:id="rId13"/>
      <p:italic r:id="rId14"/>
      <p:boldItalic r:id="rId15"/>
    </p:embeddedFont>
    <p:embeddedFont>
      <p:font typeface="Montserrat Bold" panose="020B0604020202020204" charset="0"/>
      <p:regular r:id="rId16"/>
      <p:bold r:id="rId17"/>
    </p:embeddedFont>
    <p:embeddedFont>
      <p:font typeface="Montserrat Classic" panose="020B0604020202020204" charset="0"/>
      <p:regular r:id="rId18"/>
    </p:embeddedFont>
    <p:embeddedFont>
      <p:font typeface="Montserrat Medium" panose="00000600000000000000" pitchFamily="2" charset="0"/>
      <p:regular r:id="rId19"/>
      <p:italic r:id="rId20"/>
    </p:embeddedFont>
    <p:embeddedFont>
      <p:font typeface="Montserrat SemiBold" panose="00000700000000000000" pitchFamily="2" charset="0"/>
      <p:bold r:id="rId21"/>
      <p:boldItalic r:id="rId22"/>
    </p:embeddedFont>
    <p:embeddedFont>
      <p:font typeface="Source Sans Pro" panose="020B0503030403020204" pitchFamily="34" charset="0"/>
      <p:regular r:id="rId23"/>
      <p:bold r:id="rId24"/>
      <p:italic r:id="rId25"/>
      <p:boldItalic r:id="rId26"/>
    </p:embeddedFont>
    <p:embeddedFont>
      <p:font typeface="Source Sans Pro ExtraLight" panose="020B0303030403020204" pitchFamily="34" charset="0"/>
      <p:regular r:id="rId27"/>
      <p:italic r:id="rId28"/>
    </p:embeddedFont>
    <p:embeddedFont>
      <p:font typeface="Source Sans Pro Light" panose="020B0403030403020204" pitchFamily="34" charset="0"/>
      <p:regular r:id="rId29"/>
      <p:italic r:id="rId30"/>
    </p:embeddedFont>
    <p:embeddedFont>
      <p:font typeface="Speak Pro" panose="020B0504020101020102"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D1D34"/>
    <a:srgbClr val="003366"/>
    <a:srgbClr val="0C1C33"/>
    <a:srgbClr val="0414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41FD42-0F88-4582-AE5F-E72F4CD8C8C8}" v="6" dt="2025-09-17T17:31:47.5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0" d="100"/>
          <a:sy n="60" d="100"/>
        </p:scale>
        <p:origin x="800" y="44"/>
      </p:cViewPr>
      <p:guideLst/>
    </p:cSldViewPr>
  </p:slideViewPr>
  <p:notesTextViewPr>
    <p:cViewPr>
      <p:scale>
        <a:sx n="3" d="2"/>
        <a:sy n="3" d="2"/>
      </p:scale>
      <p:origin x="0" y="0"/>
    </p:cViewPr>
  </p:notesTextViewPr>
  <p:sorterViewPr>
    <p:cViewPr>
      <p:scale>
        <a:sx n="100" d="100"/>
        <a:sy n="100" d="100"/>
      </p:scale>
      <p:origin x="0" y="-4770"/>
    </p:cViewPr>
  </p:sorter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9" Type="http://schemas.microsoft.com/office/2016/11/relationships/changesInfo" Target="changesInfos/changesInfo1.xml"/><Relationship Id="rId21" Type="http://schemas.openxmlformats.org/officeDocument/2006/relationships/font" Target="fonts/font10.fntdata"/><Relationship Id="rId34" Type="http://schemas.openxmlformats.org/officeDocument/2006/relationships/font" Target="fonts/font23.fntdata"/><Relationship Id="rId7" Type="http://schemas.openxmlformats.org/officeDocument/2006/relationships/slide" Target="slides/slide2.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font" Target="fonts/font22.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font" Target="fonts/font21.fntdata"/><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font" Target="fonts/font8.fntdata"/><Relationship Id="rId31"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na Mathew" userId="0f00f8d7-84e5-4bb5-b8b8-c16dc15bf216" providerId="ADAL" clId="{194704A1-03C9-4D6B-AE34-1F78DF4BDECC}"/>
    <pc:docChg chg="addSld delSld modSld sldOrd">
      <pc:chgData name="Reena Mathew" userId="0f00f8d7-84e5-4bb5-b8b8-c16dc15bf216" providerId="ADAL" clId="{194704A1-03C9-4D6B-AE34-1F78DF4BDECC}" dt="2025-09-17T17:32:57.168" v="103" actId="47"/>
      <pc:docMkLst>
        <pc:docMk/>
      </pc:docMkLst>
      <pc:sldChg chg="add del">
        <pc:chgData name="Reena Mathew" userId="0f00f8d7-84e5-4bb5-b8b8-c16dc15bf216" providerId="ADAL" clId="{194704A1-03C9-4D6B-AE34-1F78DF4BDECC}" dt="2025-09-17T17:32:57.168" v="103" actId="47"/>
        <pc:sldMkLst>
          <pc:docMk/>
          <pc:sldMk cId="1458966423" sldId="258"/>
        </pc:sldMkLst>
      </pc:sldChg>
      <pc:sldChg chg="add del">
        <pc:chgData name="Reena Mathew" userId="0f00f8d7-84e5-4bb5-b8b8-c16dc15bf216" providerId="ADAL" clId="{194704A1-03C9-4D6B-AE34-1F78DF4BDECC}" dt="2025-09-17T17:32:57.168" v="103" actId="47"/>
        <pc:sldMkLst>
          <pc:docMk/>
          <pc:sldMk cId="2693526713" sldId="261"/>
        </pc:sldMkLst>
      </pc:sldChg>
      <pc:sldChg chg="add del">
        <pc:chgData name="Reena Mathew" userId="0f00f8d7-84e5-4bb5-b8b8-c16dc15bf216" providerId="ADAL" clId="{194704A1-03C9-4D6B-AE34-1F78DF4BDECC}" dt="2025-09-17T17:32:57.168" v="103" actId="47"/>
        <pc:sldMkLst>
          <pc:docMk/>
          <pc:sldMk cId="1627130232" sldId="262"/>
        </pc:sldMkLst>
      </pc:sldChg>
      <pc:sldChg chg="modSp new del mod ord">
        <pc:chgData name="Reena Mathew" userId="0f00f8d7-84e5-4bb5-b8b8-c16dc15bf216" providerId="ADAL" clId="{194704A1-03C9-4D6B-AE34-1F78DF4BDECC}" dt="2025-09-17T17:32:47.736" v="102" actId="47"/>
        <pc:sldMkLst>
          <pc:docMk/>
          <pc:sldMk cId="3697553716" sldId="270"/>
        </pc:sldMkLst>
        <pc:spChg chg="mod">
          <ac:chgData name="Reena Mathew" userId="0f00f8d7-84e5-4bb5-b8b8-c16dc15bf216" providerId="ADAL" clId="{194704A1-03C9-4D6B-AE34-1F78DF4BDECC}" dt="2025-09-17T17:28:07.708" v="49" actId="20577"/>
          <ac:spMkLst>
            <pc:docMk/>
            <pc:sldMk cId="3697553716" sldId="270"/>
            <ac:spMk id="2" creationId="{F0D59DEC-93DB-F0FF-0392-702724E8D61C}"/>
          </ac:spMkLst>
        </pc:spChg>
        <pc:spChg chg="mod">
          <ac:chgData name="Reena Mathew" userId="0f00f8d7-84e5-4bb5-b8b8-c16dc15bf216" providerId="ADAL" clId="{194704A1-03C9-4D6B-AE34-1F78DF4BDECC}" dt="2025-09-17T17:28:48.054" v="96" actId="255"/>
          <ac:spMkLst>
            <pc:docMk/>
            <pc:sldMk cId="3697553716" sldId="270"/>
            <ac:spMk id="3" creationId="{F02DF968-EF4B-7102-C9FF-8993AA63072E}"/>
          </ac:spMkLst>
        </pc:spChg>
      </pc:sldChg>
      <pc:sldChg chg="add del">
        <pc:chgData name="Reena Mathew" userId="0f00f8d7-84e5-4bb5-b8b8-c16dc15bf216" providerId="ADAL" clId="{194704A1-03C9-4D6B-AE34-1F78DF4BDECC}" dt="2025-09-17T17:32:57.168" v="103" actId="47"/>
        <pc:sldMkLst>
          <pc:docMk/>
          <pc:sldMk cId="3613024246" sldId="271"/>
        </pc:sldMkLst>
      </pc:sldChg>
      <pc:sldChg chg="modSp add del">
        <pc:chgData name="Reena Mathew" userId="0f00f8d7-84e5-4bb5-b8b8-c16dc15bf216" providerId="ADAL" clId="{194704A1-03C9-4D6B-AE34-1F78DF4BDECC}" dt="2025-09-17T17:32:57.168" v="103" actId="47"/>
        <pc:sldMkLst>
          <pc:docMk/>
          <pc:sldMk cId="4094065334" sldId="272"/>
        </pc:sldMkLst>
        <pc:spChg chg="mod">
          <ac:chgData name="Reena Mathew" userId="0f00f8d7-84e5-4bb5-b8b8-c16dc15bf216" providerId="ADAL" clId="{194704A1-03C9-4D6B-AE34-1F78DF4BDECC}" dt="2025-09-17T17:30:13.357" v="98" actId="113"/>
          <ac:spMkLst>
            <pc:docMk/>
            <pc:sldMk cId="4094065334" sldId="272"/>
            <ac:spMk id="12" creationId="{F8CBB8CA-ACBB-331D-211E-87C3E326289B}"/>
          </ac:spMkLst>
        </pc:spChg>
      </pc:sldChg>
      <pc:sldChg chg="add del">
        <pc:chgData name="Reena Mathew" userId="0f00f8d7-84e5-4bb5-b8b8-c16dc15bf216" providerId="ADAL" clId="{194704A1-03C9-4D6B-AE34-1F78DF4BDECC}" dt="2025-09-17T17:32:57.168" v="103" actId="47"/>
        <pc:sldMkLst>
          <pc:docMk/>
          <pc:sldMk cId="859269726" sldId="273"/>
        </pc:sldMkLst>
      </pc:sldChg>
      <pc:sldChg chg="add del">
        <pc:chgData name="Reena Mathew" userId="0f00f8d7-84e5-4bb5-b8b8-c16dc15bf216" providerId="ADAL" clId="{194704A1-03C9-4D6B-AE34-1F78DF4BDECC}" dt="2025-09-17T17:32:57.168" v="103" actId="47"/>
        <pc:sldMkLst>
          <pc:docMk/>
          <pc:sldMk cId="2013927987" sldId="5557"/>
        </pc:sldMkLst>
      </pc:sldChg>
      <pc:sldChg chg="add del">
        <pc:chgData name="Reena Mathew" userId="0f00f8d7-84e5-4bb5-b8b8-c16dc15bf216" providerId="ADAL" clId="{194704A1-03C9-4D6B-AE34-1F78DF4BDECC}" dt="2025-09-17T17:32:57.168" v="103" actId="47"/>
        <pc:sldMkLst>
          <pc:docMk/>
          <pc:sldMk cId="0" sldId="5595"/>
        </pc:sldMkLst>
      </pc:sldChg>
      <pc:sldChg chg="add del">
        <pc:chgData name="Reena Mathew" userId="0f00f8d7-84e5-4bb5-b8b8-c16dc15bf216" providerId="ADAL" clId="{194704A1-03C9-4D6B-AE34-1F78DF4BDECC}" dt="2025-09-17T17:32:57.168" v="103" actId="47"/>
        <pc:sldMkLst>
          <pc:docMk/>
          <pc:sldMk cId="3115845827" sldId="5596"/>
        </pc:sldMkLst>
      </pc:sldChg>
      <pc:sldChg chg="add del">
        <pc:chgData name="Reena Mathew" userId="0f00f8d7-84e5-4bb5-b8b8-c16dc15bf216" providerId="ADAL" clId="{194704A1-03C9-4D6B-AE34-1F78DF4BDECC}" dt="2025-09-17T17:32:57.168" v="103" actId="47"/>
        <pc:sldMkLst>
          <pc:docMk/>
          <pc:sldMk cId="2774471556" sldId="5597"/>
        </pc:sldMkLst>
      </pc:sldChg>
      <pc:sldChg chg="add del">
        <pc:chgData name="Reena Mathew" userId="0f00f8d7-84e5-4bb5-b8b8-c16dc15bf216" providerId="ADAL" clId="{194704A1-03C9-4D6B-AE34-1F78DF4BDECC}" dt="2025-09-17T17:32:57.168" v="103" actId="47"/>
        <pc:sldMkLst>
          <pc:docMk/>
          <pc:sldMk cId="945141880" sldId="5598"/>
        </pc:sldMkLst>
      </pc:sldChg>
      <pc:sldChg chg="add del">
        <pc:chgData name="Reena Mathew" userId="0f00f8d7-84e5-4bb5-b8b8-c16dc15bf216" providerId="ADAL" clId="{194704A1-03C9-4D6B-AE34-1F78DF4BDECC}" dt="2025-09-17T17:32:57.168" v="103" actId="47"/>
        <pc:sldMkLst>
          <pc:docMk/>
          <pc:sldMk cId="2900205834" sldId="5599"/>
        </pc:sldMkLst>
      </pc:sldChg>
      <pc:sldChg chg="add del">
        <pc:chgData name="Reena Mathew" userId="0f00f8d7-84e5-4bb5-b8b8-c16dc15bf216" providerId="ADAL" clId="{194704A1-03C9-4D6B-AE34-1F78DF4BDECC}" dt="2025-09-17T17:32:57.168" v="103" actId="47"/>
        <pc:sldMkLst>
          <pc:docMk/>
          <pc:sldMk cId="3929571676" sldId="5600"/>
        </pc:sldMkLst>
      </pc:sldChg>
      <pc:sldChg chg="add del">
        <pc:chgData name="Reena Mathew" userId="0f00f8d7-84e5-4bb5-b8b8-c16dc15bf216" providerId="ADAL" clId="{194704A1-03C9-4D6B-AE34-1F78DF4BDECC}" dt="2025-09-17T17:32:57.168" v="103" actId="47"/>
        <pc:sldMkLst>
          <pc:docMk/>
          <pc:sldMk cId="1649893619" sldId="5601"/>
        </pc:sldMkLst>
      </pc:sldChg>
      <pc:sldChg chg="add del">
        <pc:chgData name="Reena Mathew" userId="0f00f8d7-84e5-4bb5-b8b8-c16dc15bf216" providerId="ADAL" clId="{194704A1-03C9-4D6B-AE34-1F78DF4BDECC}" dt="2025-09-17T17:32:57.168" v="103" actId="47"/>
        <pc:sldMkLst>
          <pc:docMk/>
          <pc:sldMk cId="3810666862" sldId="5602"/>
        </pc:sldMkLst>
      </pc:sldChg>
      <pc:sldChg chg="add del">
        <pc:chgData name="Reena Mathew" userId="0f00f8d7-84e5-4bb5-b8b8-c16dc15bf216" providerId="ADAL" clId="{194704A1-03C9-4D6B-AE34-1F78DF4BDECC}" dt="2025-09-17T17:32:57.168" v="103" actId="47"/>
        <pc:sldMkLst>
          <pc:docMk/>
          <pc:sldMk cId="397654516" sldId="5603"/>
        </pc:sldMkLst>
      </pc:sldChg>
      <pc:sldMasterChg chg="delSldLayout">
        <pc:chgData name="Reena Mathew" userId="0f00f8d7-84e5-4bb5-b8b8-c16dc15bf216" providerId="ADAL" clId="{194704A1-03C9-4D6B-AE34-1F78DF4BDECC}" dt="2025-09-17T17:32:57.168" v="103" actId="47"/>
        <pc:sldMasterMkLst>
          <pc:docMk/>
          <pc:sldMasterMk cId="1190197160" sldId="2147483909"/>
        </pc:sldMasterMkLst>
        <pc:sldLayoutChg chg="del">
          <pc:chgData name="Reena Mathew" userId="0f00f8d7-84e5-4bb5-b8b8-c16dc15bf216" providerId="ADAL" clId="{194704A1-03C9-4D6B-AE34-1F78DF4BDECC}" dt="2025-09-17T17:32:57.168" v="103" actId="47"/>
          <pc:sldLayoutMkLst>
            <pc:docMk/>
            <pc:sldMasterMk cId="1190197160" sldId="2147483909"/>
            <pc:sldLayoutMk cId="2330617919" sldId="2147484045"/>
          </pc:sldLayoutMkLst>
        </pc:sldLayoutChg>
        <pc:sldLayoutChg chg="del">
          <pc:chgData name="Reena Mathew" userId="0f00f8d7-84e5-4bb5-b8b8-c16dc15bf216" providerId="ADAL" clId="{194704A1-03C9-4D6B-AE34-1F78DF4BDECC}" dt="2025-09-17T17:32:57.168" v="103" actId="47"/>
          <pc:sldLayoutMkLst>
            <pc:docMk/>
            <pc:sldMasterMk cId="1190197160" sldId="2147483909"/>
            <pc:sldLayoutMk cId="195678317" sldId="214748404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B0106-A726-4143-BD12-A3E85FA49F35}" type="datetimeFigureOut">
              <a:rPr lang="en-GB" smtClean="0"/>
              <a:t>17/09/2025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163035-BFE0-4804-B9A1-141B78E7EA7B}" type="slidenum">
              <a:rPr lang="en-GB" smtClean="0"/>
              <a:t>‹#›</a:t>
            </a:fld>
            <a:endParaRPr lang="en-GB" dirty="0"/>
          </a:p>
        </p:txBody>
      </p:sp>
    </p:spTree>
    <p:extLst>
      <p:ext uri="{BB962C8B-B14F-4D97-AF65-F5344CB8AC3E}">
        <p14:creationId xmlns:p14="http://schemas.microsoft.com/office/powerpoint/2010/main" val="4193720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ight">
    <p:spTree>
      <p:nvGrpSpPr>
        <p:cNvPr id="1" name=""/>
        <p:cNvGrpSpPr/>
        <p:nvPr/>
      </p:nvGrpSpPr>
      <p:grpSpPr>
        <a:xfrm>
          <a:off x="0" y="0"/>
          <a:ext cx="0" cy="0"/>
          <a:chOff x="0" y="0"/>
          <a:chExt cx="0" cy="0"/>
        </a:xfrm>
      </p:grpSpPr>
      <p:sp>
        <p:nvSpPr>
          <p:cNvPr id="11" name="Rectangle 10"/>
          <p:cNvSpPr/>
          <p:nvPr userDrawn="1"/>
        </p:nvSpPr>
        <p:spPr>
          <a:xfrm>
            <a:off x="0" y="6820451"/>
            <a:ext cx="12192000" cy="4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2" name="Title 1"/>
          <p:cNvSpPr>
            <a:spLocks noGrp="1"/>
          </p:cNvSpPr>
          <p:nvPr>
            <p:ph type="ctrTitle" hasCustomPrompt="1"/>
          </p:nvPr>
        </p:nvSpPr>
        <p:spPr>
          <a:xfrm>
            <a:off x="240269" y="5063269"/>
            <a:ext cx="11711462" cy="801147"/>
          </a:xfrm>
        </p:spPr>
        <p:txBody>
          <a:bodyPr anchor="ctr">
            <a:noAutofit/>
          </a:bodyPr>
          <a:lstStyle>
            <a:lvl1pPr algn="ctr">
              <a:defRPr sz="3200" b="1" u="none">
                <a:solidFill>
                  <a:schemeClr val="tx2"/>
                </a:solidFill>
                <a:latin typeface="Source Sans Pro Light" panose="020B0403030403020204" pitchFamily="34" charset="0"/>
              </a:defRPr>
            </a:lvl1pPr>
          </a:lstStyle>
          <a:p>
            <a:r>
              <a:rPr lang="en-US" dirty="0"/>
              <a:t>Presentation Title</a:t>
            </a:r>
            <a:endParaRPr lang="en-GB" dirty="0"/>
          </a:p>
        </p:txBody>
      </p:sp>
      <p:sp>
        <p:nvSpPr>
          <p:cNvPr id="3" name="Subtitle 2"/>
          <p:cNvSpPr>
            <a:spLocks noGrp="1"/>
          </p:cNvSpPr>
          <p:nvPr>
            <p:ph type="subTitle" idx="1" hasCustomPrompt="1"/>
          </p:nvPr>
        </p:nvSpPr>
        <p:spPr>
          <a:xfrm>
            <a:off x="240269" y="5864416"/>
            <a:ext cx="11711462" cy="849147"/>
          </a:xfrm>
        </p:spPr>
        <p:txBody>
          <a:bodyPr anchor="ctr">
            <a:noAutofit/>
          </a:bodyPr>
          <a:lstStyle>
            <a:lvl1pPr marL="0" indent="0" algn="ctr">
              <a:buNone/>
              <a:defRPr sz="2800" b="1">
                <a:solidFill>
                  <a:schemeClr val="tx1"/>
                </a:solidFill>
                <a:latin typeface="Source Sans Pro Light" panose="020B0403030403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Name Presenter</a:t>
            </a:r>
            <a:br>
              <a:rPr lang="en-US" dirty="0"/>
            </a:br>
            <a:r>
              <a:rPr lang="en-US" dirty="0"/>
              <a:t>Title / Company</a:t>
            </a:r>
            <a:endParaRPr lang="en-GB" dirty="0"/>
          </a:p>
        </p:txBody>
      </p:sp>
      <p:pic>
        <p:nvPicPr>
          <p:cNvPr id="4" name="Picture 3">
            <a:extLst>
              <a:ext uri="{FF2B5EF4-FFF2-40B4-BE49-F238E27FC236}">
                <a16:creationId xmlns:a16="http://schemas.microsoft.com/office/drawing/2014/main" id="{5720D75C-C4CD-9227-2BEB-5D337C123E31}"/>
              </a:ext>
            </a:extLst>
          </p:cNvPr>
          <p:cNvPicPr>
            <a:picLocks noChangeAspect="1"/>
          </p:cNvPicPr>
          <p:nvPr userDrawn="1"/>
        </p:nvPicPr>
        <p:blipFill>
          <a:blip r:embed="rId2">
            <a:extLst>
              <a:ext uri="{28A0092B-C50C-407E-A947-70E740481C1C}">
                <a14:useLocalDpi xmlns:a14="http://schemas.microsoft.com/office/drawing/2010/main" val="0"/>
              </a:ext>
            </a:extLst>
          </a:blip>
          <a:srcRect l="11620" r="16348" b="1"/>
          <a:stretch>
            <a:fillRect/>
          </a:stretch>
        </p:blipFill>
        <p:spPr>
          <a:xfrm>
            <a:off x="0" y="0"/>
            <a:ext cx="12192000" cy="4908383"/>
          </a:xfrm>
          <a:prstGeom prst="rect">
            <a:avLst/>
          </a:prstGeom>
          <a:blipFill>
            <a:blip r:embed="rId3">
              <a:alphaModFix amt="83000"/>
            </a:blip>
            <a:stretch>
              <a:fillRect/>
            </a:stretch>
          </a:blipFill>
        </p:spPr>
      </p:pic>
    </p:spTree>
    <p:extLst>
      <p:ext uri="{BB962C8B-B14F-4D97-AF65-F5344CB8AC3E}">
        <p14:creationId xmlns:p14="http://schemas.microsoft.com/office/powerpoint/2010/main" val="81319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rgbClr val="04143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solidFill>
                  <a:schemeClr val="bg1"/>
                </a:solidFill>
                <a:latin typeface="Source Sans Pro Light" panose="020B04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normAutofit/>
          </a:bodyPr>
          <a:lstStyle>
            <a:lvl1pPr>
              <a:defRPr sz="1800">
                <a:solidFill>
                  <a:schemeClr val="bg1"/>
                </a:solidFill>
                <a:latin typeface="+mn-lt"/>
              </a:defRPr>
            </a:lvl1pPr>
            <a:lvl2pPr>
              <a:defRPr sz="1800">
                <a:solidFill>
                  <a:schemeClr val="bg1"/>
                </a:solidFill>
                <a:latin typeface="+mn-lt"/>
              </a:defRPr>
            </a:lvl2pPr>
            <a:lvl3pPr>
              <a:defRPr sz="1800">
                <a:solidFill>
                  <a:schemeClr val="bg1"/>
                </a:solidFill>
                <a:latin typeface="+mn-lt"/>
              </a:defRPr>
            </a:lvl3pPr>
            <a:lvl4pPr>
              <a:defRPr sz="1800">
                <a:solidFill>
                  <a:schemeClr val="bg1"/>
                </a:solidFill>
                <a:latin typeface="+mn-lt"/>
              </a:defRPr>
            </a:lvl4pPr>
            <a:lvl5pPr>
              <a:defRPr sz="180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solidFill>
                  <a:schemeClr val="bg1"/>
                </a:solidFill>
                <a:latin typeface="Source Sans Pro Light" panose="020B04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normAutofit/>
          </a:bodyPr>
          <a:lstStyle>
            <a:lvl1pPr>
              <a:defRPr sz="1800">
                <a:solidFill>
                  <a:schemeClr val="bg1"/>
                </a:solidFill>
                <a:latin typeface="+mn-lt"/>
              </a:defRPr>
            </a:lvl1pPr>
            <a:lvl2pPr>
              <a:defRPr sz="1800">
                <a:solidFill>
                  <a:schemeClr val="bg1"/>
                </a:solidFill>
                <a:latin typeface="+mn-lt"/>
              </a:defRPr>
            </a:lvl2pPr>
            <a:lvl3pPr>
              <a:defRPr sz="1800">
                <a:solidFill>
                  <a:schemeClr val="bg1"/>
                </a:solidFill>
                <a:latin typeface="+mn-lt"/>
              </a:defRPr>
            </a:lvl3pPr>
            <a:lvl4pPr>
              <a:defRPr sz="1800">
                <a:solidFill>
                  <a:schemeClr val="bg1"/>
                </a:solidFill>
                <a:latin typeface="+mn-lt"/>
              </a:defRPr>
            </a:lvl4pPr>
            <a:lvl5pPr>
              <a:defRPr sz="1800">
                <a:solidFill>
                  <a:schemeClr val="bg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
        <p:nvSpPr>
          <p:cNvPr id="12" name="Title 1">
            <a:extLst>
              <a:ext uri="{FF2B5EF4-FFF2-40B4-BE49-F238E27FC236}">
                <a16:creationId xmlns:a16="http://schemas.microsoft.com/office/drawing/2014/main" id="{1D51B62F-C37D-5021-863D-26128C671AB2}"/>
              </a:ext>
            </a:extLst>
          </p:cNvPr>
          <p:cNvSpPr>
            <a:spLocks noGrp="1"/>
          </p:cNvSpPr>
          <p:nvPr>
            <p:ph type="title"/>
          </p:nvPr>
        </p:nvSpPr>
        <p:spPr>
          <a:xfrm>
            <a:off x="3012391" y="414795"/>
            <a:ext cx="7309446" cy="624217"/>
          </a:xfrm>
        </p:spPr>
        <p:txBody>
          <a:bodyPr>
            <a:noAutofit/>
          </a:bodyPr>
          <a:lstStyle>
            <a:lvl1pPr algn="l">
              <a:defRPr sz="3600" b="1">
                <a:solidFill>
                  <a:schemeClr val="bg1"/>
                </a:solidFill>
              </a:defRPr>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E18905E4-8B17-20BC-BDA0-E4256CFD80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56755" y="248056"/>
            <a:ext cx="1103874" cy="1103874"/>
          </a:xfrm>
          <a:prstGeom prst="rect">
            <a:avLst/>
          </a:prstGeom>
        </p:spPr>
      </p:pic>
      <p:pic>
        <p:nvPicPr>
          <p:cNvPr id="2" name="Picture 1">
            <a:extLst>
              <a:ext uri="{FF2B5EF4-FFF2-40B4-BE49-F238E27FC236}">
                <a16:creationId xmlns:a16="http://schemas.microsoft.com/office/drawing/2014/main" id="{254D33A8-A1D5-8A6E-C72B-F4462506EF3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31371" y="367095"/>
            <a:ext cx="2400267" cy="719618"/>
          </a:xfrm>
          <a:prstGeom prst="rect">
            <a:avLst/>
          </a:prstGeom>
        </p:spPr>
      </p:pic>
    </p:spTree>
    <p:extLst>
      <p:ext uri="{BB962C8B-B14F-4D97-AF65-F5344CB8AC3E}">
        <p14:creationId xmlns:p14="http://schemas.microsoft.com/office/powerpoint/2010/main" val="267955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B8B5A-BF1E-AA4F-5CF9-36F8ADAEF8B3}"/>
              </a:ext>
            </a:extLst>
          </p:cNvPr>
          <p:cNvSpPr>
            <a:spLocks noGrp="1"/>
          </p:cNvSpPr>
          <p:nvPr>
            <p:ph type="title" hasCustomPrompt="1"/>
          </p:nvPr>
        </p:nvSpPr>
        <p:spPr>
          <a:xfrm>
            <a:off x="609599" y="5101006"/>
            <a:ext cx="10972800" cy="1143000"/>
          </a:xfrm>
        </p:spPr>
        <p:txBody>
          <a:bodyPr/>
          <a:lstStyle>
            <a:lvl1pPr>
              <a:defRPr>
                <a:solidFill>
                  <a:srgbClr val="003366"/>
                </a:solidFill>
              </a:defRPr>
            </a:lvl1pPr>
          </a:lstStyle>
          <a:p>
            <a:r>
              <a:rPr lang="en-US" dirty="0"/>
              <a:t>Thank you</a:t>
            </a:r>
            <a:endParaRPr lang="en-GB" dirty="0"/>
          </a:p>
        </p:txBody>
      </p:sp>
      <p:pic>
        <p:nvPicPr>
          <p:cNvPr id="5" name="Picture 4" descr="A blue light with a point in the middle&#10;&#10;AI-generated content may be incorrect.">
            <a:extLst>
              <a:ext uri="{FF2B5EF4-FFF2-40B4-BE49-F238E27FC236}">
                <a16:creationId xmlns:a16="http://schemas.microsoft.com/office/drawing/2014/main" id="{69BA3710-137A-91ED-A95F-8D511E284A92}"/>
              </a:ext>
            </a:extLst>
          </p:cNvPr>
          <p:cNvPicPr>
            <a:picLocks noChangeAspect="1"/>
          </p:cNvPicPr>
          <p:nvPr userDrawn="1"/>
        </p:nvPicPr>
        <p:blipFill>
          <a:blip r:embed="rId2">
            <a:extLst>
              <a:ext uri="{28A0092B-C50C-407E-A947-70E740481C1C}">
                <a14:useLocalDpi xmlns:a14="http://schemas.microsoft.com/office/drawing/2010/main" val="0"/>
              </a:ext>
            </a:extLst>
          </a:blip>
          <a:srcRect l="11620" r="16348" b="1"/>
          <a:stretch>
            <a:fillRect/>
          </a:stretch>
        </p:blipFill>
        <p:spPr>
          <a:xfrm>
            <a:off x="20" y="0"/>
            <a:ext cx="12191980" cy="4908375"/>
          </a:xfrm>
          <a:prstGeom prst="rect">
            <a:avLst/>
          </a:prstGeom>
          <a:blipFill>
            <a:blip r:embed="rId3">
              <a:alphaModFix amt="83000"/>
            </a:blip>
            <a:stretch>
              <a:fillRect/>
            </a:stretch>
          </a:blipFill>
        </p:spPr>
      </p:pic>
    </p:spTree>
    <p:extLst>
      <p:ext uri="{BB962C8B-B14F-4D97-AF65-F5344CB8AC3E}">
        <p14:creationId xmlns:p14="http://schemas.microsoft.com/office/powerpoint/2010/main" val="1815562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9629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31D6-6239-0FD9-741A-AB6F9C4C1F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FAD5F0-BE5A-0BBC-0B33-A1FCB3C4A1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17CDE6-5ABC-1054-1AD9-C4C6DEF04120}"/>
              </a:ext>
            </a:extLst>
          </p:cNvPr>
          <p:cNvSpPr>
            <a:spLocks noGrp="1"/>
          </p:cNvSpPr>
          <p:nvPr>
            <p:ph type="dt" sz="half" idx="10"/>
          </p:nvPr>
        </p:nvSpPr>
        <p:spPr/>
        <p:txBody>
          <a:bodyPr/>
          <a:lstStyle/>
          <a:p>
            <a:fld id="{67F45AC6-C491-4585-A584-9CE2AF7D5500}" type="datetime1">
              <a:rPr lang="en-US" smtClean="0"/>
              <a:t>9/17/2025</a:t>
            </a:fld>
            <a:endParaRPr lang="en-US"/>
          </a:p>
        </p:txBody>
      </p:sp>
      <p:sp>
        <p:nvSpPr>
          <p:cNvPr id="5" name="Footer Placeholder 4">
            <a:extLst>
              <a:ext uri="{FF2B5EF4-FFF2-40B4-BE49-F238E27FC236}">
                <a16:creationId xmlns:a16="http://schemas.microsoft.com/office/drawing/2014/main" id="{F51166BE-E8B1-5FD0-020A-343A602853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E325C5-9AF9-9629-B89B-27EC34CBD91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6435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ull Width Content">
    <p:spTree>
      <p:nvGrpSpPr>
        <p:cNvPr id="1" name=""/>
        <p:cNvGrpSpPr/>
        <p:nvPr/>
      </p:nvGrpSpPr>
      <p:grpSpPr>
        <a:xfrm>
          <a:off x="0" y="0"/>
          <a:ext cx="0" cy="0"/>
          <a:chOff x="0" y="0"/>
          <a:chExt cx="0" cy="0"/>
        </a:xfrm>
      </p:grpSpPr>
      <p:sp>
        <p:nvSpPr>
          <p:cNvPr id="13" name="Content Placeholder 2"/>
          <p:cNvSpPr>
            <a:spLocks noGrp="1"/>
          </p:cNvSpPr>
          <p:nvPr>
            <p:ph idx="13"/>
          </p:nvPr>
        </p:nvSpPr>
        <p:spPr>
          <a:xfrm>
            <a:off x="4666889" y="1796818"/>
            <a:ext cx="7237563" cy="4750627"/>
          </a:xfrm>
        </p:spPr>
        <p:txBody>
          <a:bodyPr anchor="t">
            <a:normAutofit/>
          </a:bodyPr>
          <a:lstStyle>
            <a:lvl1pPr>
              <a:buClr>
                <a:schemeClr val="tx2"/>
              </a:buClr>
              <a:defRPr sz="2667"/>
            </a:lvl1pPr>
            <a:lvl2pPr>
              <a:buClr>
                <a:schemeClr val="tx2"/>
              </a:buClr>
              <a:defRPr sz="2400"/>
            </a:lvl2pPr>
            <a:lvl3pPr>
              <a:buClr>
                <a:schemeClr val="tx2"/>
              </a:buClr>
              <a:defRPr sz="2133"/>
            </a:lvl3pPr>
            <a:lvl4pPr>
              <a:buClr>
                <a:schemeClr val="tx2"/>
              </a:buClr>
              <a:defRPr sz="1867"/>
            </a:lvl4pPr>
            <a:lvl5pPr>
              <a:buClr>
                <a:schemeClr val="tx2"/>
              </a:buCl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a:cxnSpLocks/>
          </p:cNvCxnSpPr>
          <p:nvPr userDrawn="1"/>
        </p:nvCxnSpPr>
        <p:spPr>
          <a:xfrm>
            <a:off x="4289063" y="1361976"/>
            <a:ext cx="790293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4666890" y="379117"/>
            <a:ext cx="7237563" cy="624217"/>
          </a:xfrm>
        </p:spPr>
        <p:txBody>
          <a:bodyPr>
            <a:noAutofit/>
          </a:bodyPr>
          <a:lstStyle>
            <a:lvl1pPr algn="l">
              <a:defRPr sz="3600" b="1">
                <a:solidFill>
                  <a:schemeClr val="tx2"/>
                </a:solidFill>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9BEB2A1A-AC69-601D-BCFB-79F9347BAE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50" y="0"/>
            <a:ext cx="4297500" cy="6876000"/>
          </a:xfrm>
          <a:prstGeom prst="rect">
            <a:avLst/>
          </a:prstGeom>
        </p:spPr>
      </p:pic>
    </p:spTree>
    <p:extLst>
      <p:ext uri="{BB962C8B-B14F-4D97-AF65-F5344CB8AC3E}">
        <p14:creationId xmlns:p14="http://schemas.microsoft.com/office/powerpoint/2010/main" val="111986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Full Width Content">
    <p:bg>
      <p:bgPr>
        <a:solidFill>
          <a:srgbClr val="041435"/>
        </a:solidFill>
        <a:effectLst/>
      </p:bgPr>
    </p:bg>
    <p:spTree>
      <p:nvGrpSpPr>
        <p:cNvPr id="1" name=""/>
        <p:cNvGrpSpPr/>
        <p:nvPr/>
      </p:nvGrpSpPr>
      <p:grpSpPr>
        <a:xfrm>
          <a:off x="0" y="0"/>
          <a:ext cx="0" cy="0"/>
          <a:chOff x="0" y="0"/>
          <a:chExt cx="0" cy="0"/>
        </a:xfrm>
      </p:grpSpPr>
      <p:pic>
        <p:nvPicPr>
          <p:cNvPr id="5" name="Picture 4" descr="A screenshot of a phone&#10;&#10;Description automatically generated">
            <a:extLst>
              <a:ext uri="{FF2B5EF4-FFF2-40B4-BE49-F238E27FC236}">
                <a16:creationId xmlns:a16="http://schemas.microsoft.com/office/drawing/2014/main" id="{A1361A51-2A17-6ADC-D417-C009661EF947}"/>
              </a:ext>
            </a:extLst>
          </p:cNvPr>
          <p:cNvPicPr>
            <a:picLocks noChangeAspect="1"/>
          </p:cNvPicPr>
          <p:nvPr userDrawn="1"/>
        </p:nvPicPr>
        <p:blipFill>
          <a:blip r:embed="rId2">
            <a:extLst>
              <a:ext uri="{28A0092B-C50C-407E-A947-70E740481C1C}">
                <a14:useLocalDpi xmlns:a14="http://schemas.microsoft.com/office/drawing/2010/main" val="0"/>
              </a:ext>
            </a:extLst>
          </a:blip>
          <a:srcRect l="36074"/>
          <a:stretch/>
        </p:blipFill>
        <p:spPr>
          <a:xfrm>
            <a:off x="4294860" y="0"/>
            <a:ext cx="7896057" cy="6858000"/>
          </a:xfrm>
          <a:prstGeom prst="rect">
            <a:avLst/>
          </a:prstGeom>
        </p:spPr>
      </p:pic>
      <p:sp>
        <p:nvSpPr>
          <p:cNvPr id="13" name="Content Placeholder 2"/>
          <p:cNvSpPr>
            <a:spLocks noGrp="1"/>
          </p:cNvSpPr>
          <p:nvPr>
            <p:ph idx="13"/>
          </p:nvPr>
        </p:nvSpPr>
        <p:spPr>
          <a:xfrm>
            <a:off x="4666889" y="1796818"/>
            <a:ext cx="7237563" cy="4750627"/>
          </a:xfrm>
          <a:solidFill>
            <a:srgbClr val="041435"/>
          </a:solidFill>
        </p:spPr>
        <p:txBody>
          <a:bodyPr anchor="t">
            <a:normAutofit/>
          </a:bodyPr>
          <a:lstStyle>
            <a:lvl1pPr marL="457189" indent="-457189">
              <a:buClr>
                <a:schemeClr val="bg1"/>
              </a:buClr>
              <a:buFont typeface="Source Sans Pro" panose="020B0503030403020204" pitchFamily="34" charset="0"/>
              <a:buChar char="•"/>
              <a:defRPr sz="2667">
                <a:solidFill>
                  <a:schemeClr val="bg1"/>
                </a:solidFill>
              </a:defRPr>
            </a:lvl1pPr>
            <a:lvl2pPr marL="990575" indent="-380990">
              <a:buClr>
                <a:schemeClr val="bg1"/>
              </a:buClr>
              <a:buFont typeface="Source Sans Pro" panose="020B0503030403020204" pitchFamily="34" charset="0"/>
              <a:buChar char="•"/>
              <a:defRPr sz="2400">
                <a:solidFill>
                  <a:schemeClr val="bg1"/>
                </a:solidFill>
              </a:defRPr>
            </a:lvl2pPr>
            <a:lvl3pPr marL="1523962" indent="-304792">
              <a:buClr>
                <a:schemeClr val="bg1"/>
              </a:buClr>
              <a:buFont typeface="Source Sans Pro" panose="020B0503030403020204" pitchFamily="34" charset="0"/>
              <a:buChar char="•"/>
              <a:defRPr sz="2133">
                <a:solidFill>
                  <a:schemeClr val="bg1"/>
                </a:solidFill>
              </a:defRPr>
            </a:lvl3pPr>
            <a:lvl4pPr marL="2133547" indent="-304792">
              <a:buClr>
                <a:schemeClr val="bg1"/>
              </a:buClr>
              <a:buFont typeface="Source Sans Pro" panose="020B0503030403020204" pitchFamily="34" charset="0"/>
              <a:buChar char="•"/>
              <a:defRPr sz="1867">
                <a:solidFill>
                  <a:schemeClr val="bg1"/>
                </a:solidFill>
              </a:defRPr>
            </a:lvl4pPr>
            <a:lvl5pPr marL="2743131" indent="-304792">
              <a:buClr>
                <a:schemeClr val="bg1"/>
              </a:buClr>
              <a:buFont typeface="Source Sans Pro" panose="020B0503030403020204" pitchFamily="34" charset="0"/>
              <a:buChar char="•"/>
              <a:defRPr sz="1867">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a:cxnSpLocks/>
          </p:cNvCxnSpPr>
          <p:nvPr userDrawn="1"/>
        </p:nvCxnSpPr>
        <p:spPr>
          <a:xfrm>
            <a:off x="4294860" y="1361976"/>
            <a:ext cx="78971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4666890" y="379117"/>
            <a:ext cx="7237563" cy="624217"/>
          </a:xfrm>
        </p:spPr>
        <p:txBody>
          <a:bodyPr>
            <a:noAutofit/>
          </a:bodyPr>
          <a:lstStyle>
            <a:lvl1pPr algn="l">
              <a:defRPr sz="3600" b="1">
                <a:solidFill>
                  <a:schemeClr val="bg1"/>
                </a:solidFill>
              </a:defRPr>
            </a:lvl1pPr>
          </a:lstStyle>
          <a:p>
            <a:r>
              <a:rPr lang="en-US" dirty="0"/>
              <a:t>Click to edit Master title style</a:t>
            </a:r>
            <a:endParaRPr lang="en-GB" dirty="0"/>
          </a:p>
        </p:txBody>
      </p:sp>
      <p:pic>
        <p:nvPicPr>
          <p:cNvPr id="3" name="Picture 2">
            <a:extLst>
              <a:ext uri="{FF2B5EF4-FFF2-40B4-BE49-F238E27FC236}">
                <a16:creationId xmlns:a16="http://schemas.microsoft.com/office/drawing/2014/main" id="{802E9312-85CA-3248-F5A9-7AD5A3893BC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050" y="0"/>
            <a:ext cx="4297500" cy="6876000"/>
          </a:xfrm>
          <a:prstGeom prst="rect">
            <a:avLst/>
          </a:prstGeom>
        </p:spPr>
      </p:pic>
    </p:spTree>
    <p:extLst>
      <p:ext uri="{BB962C8B-B14F-4D97-AF65-F5344CB8AC3E}">
        <p14:creationId xmlns:p14="http://schemas.microsoft.com/office/powerpoint/2010/main" val="197981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10" name="Straight Connector 9"/>
          <p:cNvCxnSpPr/>
          <p:nvPr userDrawn="1"/>
        </p:nvCxnSpPr>
        <p:spPr>
          <a:xfrm>
            <a:off x="0" y="1361976"/>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3215679" y="379117"/>
            <a:ext cx="7309446" cy="624217"/>
          </a:xfrm>
        </p:spPr>
        <p:txBody>
          <a:bodyPr>
            <a:noAutofit/>
          </a:bodyPr>
          <a:lstStyle>
            <a:lvl1pPr algn="l">
              <a:defRPr sz="3600" b="1">
                <a:solidFill>
                  <a:schemeClr val="tx2"/>
                </a:solidFill>
              </a:defRPr>
            </a:lvl1pPr>
          </a:lstStyle>
          <a:p>
            <a:r>
              <a:rPr lang="en-US" dirty="0"/>
              <a:t>Click to edit Master title style</a:t>
            </a:r>
            <a:endParaRPr lang="en-GB" dirty="0"/>
          </a:p>
        </p:txBody>
      </p:sp>
      <p:sp>
        <p:nvSpPr>
          <p:cNvPr id="12" name="Content Placeholder 2"/>
          <p:cNvSpPr>
            <a:spLocks noGrp="1"/>
          </p:cNvSpPr>
          <p:nvPr>
            <p:ph idx="1"/>
          </p:nvPr>
        </p:nvSpPr>
        <p:spPr>
          <a:xfrm>
            <a:off x="6409912" y="1789363"/>
            <a:ext cx="5184576" cy="4689520"/>
          </a:xfrm>
        </p:spPr>
        <p:txBody>
          <a:bodyPr anchor="t">
            <a:normAutofit/>
          </a:bodyPr>
          <a:lstStyle>
            <a:lvl1pPr>
              <a:buClr>
                <a:schemeClr val="tx2"/>
              </a:buClr>
              <a:defRPr sz="2667"/>
            </a:lvl1pPr>
            <a:lvl2pPr>
              <a:buClr>
                <a:schemeClr val="tx2"/>
              </a:buClr>
              <a:defRPr sz="2400"/>
            </a:lvl2pPr>
            <a:lvl3pPr>
              <a:buClr>
                <a:schemeClr val="tx2"/>
              </a:buClr>
              <a:defRPr sz="2133"/>
            </a:lvl3pPr>
            <a:lvl4pPr>
              <a:buClr>
                <a:schemeClr val="tx2"/>
              </a:buClr>
              <a:defRPr sz="1867"/>
            </a:lvl4pPr>
            <a:lvl5pPr>
              <a:buClr>
                <a:schemeClr val="tx2"/>
              </a:buCl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p:cNvSpPr>
            <a:spLocks noGrp="1"/>
          </p:cNvSpPr>
          <p:nvPr>
            <p:ph idx="13"/>
          </p:nvPr>
        </p:nvSpPr>
        <p:spPr>
          <a:xfrm>
            <a:off x="527381" y="1796819"/>
            <a:ext cx="5184576" cy="4682064"/>
          </a:xfrm>
        </p:spPr>
        <p:txBody>
          <a:bodyPr anchor="t">
            <a:normAutofit/>
          </a:bodyPr>
          <a:lstStyle>
            <a:lvl1pPr>
              <a:buClr>
                <a:schemeClr val="tx2"/>
              </a:buClr>
              <a:defRPr sz="2667"/>
            </a:lvl1pPr>
            <a:lvl2pPr>
              <a:buClr>
                <a:schemeClr val="tx2"/>
              </a:buClr>
              <a:defRPr sz="2400"/>
            </a:lvl2pPr>
            <a:lvl3pPr>
              <a:buClr>
                <a:schemeClr val="tx2"/>
              </a:buClr>
              <a:defRPr sz="2133"/>
            </a:lvl3pPr>
            <a:lvl4pPr>
              <a:buClr>
                <a:schemeClr val="tx2"/>
              </a:buClr>
              <a:defRPr sz="1867"/>
            </a:lvl4pPr>
            <a:lvl5pPr>
              <a:buClr>
                <a:schemeClr val="tx2"/>
              </a:buClr>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 name="Picture 1">
            <a:extLst>
              <a:ext uri="{FF2B5EF4-FFF2-40B4-BE49-F238E27FC236}">
                <a16:creationId xmlns:a16="http://schemas.microsoft.com/office/drawing/2014/main" id="{CB54BA8D-44FE-EE24-20AF-1ED525CBA8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371" y="256220"/>
            <a:ext cx="2400267" cy="941369"/>
          </a:xfrm>
          <a:prstGeom prst="rect">
            <a:avLst/>
          </a:prstGeom>
        </p:spPr>
      </p:pic>
      <p:pic>
        <p:nvPicPr>
          <p:cNvPr id="3" name="Picture 2">
            <a:extLst>
              <a:ext uri="{FF2B5EF4-FFF2-40B4-BE49-F238E27FC236}">
                <a16:creationId xmlns:a16="http://schemas.microsoft.com/office/drawing/2014/main" id="{6C79B809-D23A-77A1-74BF-0AB2F5A3779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935362" y="156469"/>
            <a:ext cx="1103874" cy="1103874"/>
          </a:xfrm>
          <a:prstGeom prst="rect">
            <a:avLst/>
          </a:prstGeom>
        </p:spPr>
      </p:pic>
    </p:spTree>
    <p:extLst>
      <p:ext uri="{BB962C8B-B14F-4D97-AF65-F5344CB8AC3E}">
        <p14:creationId xmlns:p14="http://schemas.microsoft.com/office/powerpoint/2010/main" val="986819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Full Width Content">
    <p:bg>
      <p:bgPr>
        <a:solidFill>
          <a:srgbClr val="041435"/>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0" y="136197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371" y="367095"/>
            <a:ext cx="2400267" cy="719618"/>
          </a:xfrm>
          <a:prstGeom prst="rect">
            <a:avLst/>
          </a:prstGeom>
        </p:spPr>
      </p:pic>
      <p:sp>
        <p:nvSpPr>
          <p:cNvPr id="11" name="Title 1"/>
          <p:cNvSpPr>
            <a:spLocks noGrp="1"/>
          </p:cNvSpPr>
          <p:nvPr>
            <p:ph type="title"/>
          </p:nvPr>
        </p:nvSpPr>
        <p:spPr>
          <a:xfrm>
            <a:off x="3215680" y="379117"/>
            <a:ext cx="6963490" cy="624217"/>
          </a:xfrm>
        </p:spPr>
        <p:txBody>
          <a:bodyPr>
            <a:noAutofit/>
          </a:bodyPr>
          <a:lstStyle>
            <a:lvl1pPr algn="l">
              <a:defRPr sz="3600" b="1">
                <a:solidFill>
                  <a:schemeClr val="bg1"/>
                </a:solidFill>
              </a:defRPr>
            </a:lvl1pPr>
          </a:lstStyle>
          <a:p>
            <a:r>
              <a:rPr lang="en-US" dirty="0"/>
              <a:t>Click to edit Master title style</a:t>
            </a:r>
            <a:endParaRPr lang="en-GB" dirty="0"/>
          </a:p>
        </p:txBody>
      </p:sp>
      <p:sp>
        <p:nvSpPr>
          <p:cNvPr id="2" name="Content Placeholder 2">
            <a:extLst>
              <a:ext uri="{FF2B5EF4-FFF2-40B4-BE49-F238E27FC236}">
                <a16:creationId xmlns:a16="http://schemas.microsoft.com/office/drawing/2014/main" id="{B9646194-02E4-2657-D546-23EF65E2CDF3}"/>
              </a:ext>
            </a:extLst>
          </p:cNvPr>
          <p:cNvSpPr>
            <a:spLocks noGrp="1"/>
          </p:cNvSpPr>
          <p:nvPr>
            <p:ph idx="13"/>
          </p:nvPr>
        </p:nvSpPr>
        <p:spPr>
          <a:xfrm>
            <a:off x="490187" y="1796817"/>
            <a:ext cx="5184000" cy="4750627"/>
          </a:xfrm>
        </p:spPr>
        <p:txBody>
          <a:bodyPr anchor="t">
            <a:normAutofit/>
          </a:bodyPr>
          <a:lstStyle>
            <a:lvl1pPr marL="457189" indent="-457189">
              <a:buClr>
                <a:schemeClr val="bg1"/>
              </a:buClr>
              <a:buFont typeface="Source Sans Pro" panose="020B0503030403020204" pitchFamily="34" charset="0"/>
              <a:buChar char="•"/>
              <a:defRPr sz="2667">
                <a:solidFill>
                  <a:schemeClr val="bg1"/>
                </a:solidFill>
              </a:defRPr>
            </a:lvl1pPr>
            <a:lvl2pPr marL="990575" indent="-380990">
              <a:buClr>
                <a:schemeClr val="bg1"/>
              </a:buClr>
              <a:buFont typeface="Source Sans Pro" panose="020B0503030403020204" pitchFamily="34" charset="0"/>
              <a:buChar char="•"/>
              <a:defRPr sz="2400">
                <a:solidFill>
                  <a:schemeClr val="bg1"/>
                </a:solidFill>
              </a:defRPr>
            </a:lvl2pPr>
            <a:lvl3pPr marL="1523962" indent="-304792">
              <a:buClr>
                <a:schemeClr val="bg1"/>
              </a:buClr>
              <a:buFont typeface="Source Sans Pro" panose="020B0503030403020204" pitchFamily="34" charset="0"/>
              <a:buChar char="•"/>
              <a:defRPr sz="2133">
                <a:solidFill>
                  <a:schemeClr val="bg1"/>
                </a:solidFill>
              </a:defRPr>
            </a:lvl3pPr>
            <a:lvl4pPr marL="2133547" indent="-304792">
              <a:buClr>
                <a:schemeClr val="bg1"/>
              </a:buClr>
              <a:buFont typeface="Source Sans Pro" panose="020B0503030403020204" pitchFamily="34" charset="0"/>
              <a:buChar char="•"/>
              <a:defRPr sz="1867">
                <a:solidFill>
                  <a:schemeClr val="bg1"/>
                </a:solidFill>
              </a:defRPr>
            </a:lvl4pPr>
            <a:lvl5pPr marL="2743131" indent="-304792">
              <a:buClr>
                <a:schemeClr val="bg1"/>
              </a:buClr>
              <a:buFont typeface="Source Sans Pro" panose="020B0503030403020204" pitchFamily="34" charset="0"/>
              <a:buChar char="•"/>
              <a:defRPr sz="1867">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2">
            <a:extLst>
              <a:ext uri="{FF2B5EF4-FFF2-40B4-BE49-F238E27FC236}">
                <a16:creationId xmlns:a16="http://schemas.microsoft.com/office/drawing/2014/main" id="{85A58C5B-C4C9-CC10-4DDB-DC4F03B71EB0}"/>
              </a:ext>
            </a:extLst>
          </p:cNvPr>
          <p:cNvSpPr>
            <a:spLocks noGrp="1"/>
          </p:cNvSpPr>
          <p:nvPr>
            <p:ph idx="14"/>
          </p:nvPr>
        </p:nvSpPr>
        <p:spPr>
          <a:xfrm>
            <a:off x="6517814" y="1796818"/>
            <a:ext cx="5184000" cy="4750627"/>
          </a:xfrm>
        </p:spPr>
        <p:txBody>
          <a:bodyPr anchor="t">
            <a:normAutofit/>
          </a:bodyPr>
          <a:lstStyle>
            <a:lvl1pPr marL="457189" indent="-457189">
              <a:buClr>
                <a:schemeClr val="bg1"/>
              </a:buClr>
              <a:buFont typeface="Source Sans Pro" panose="020B0503030403020204" pitchFamily="34" charset="0"/>
              <a:buChar char="•"/>
              <a:defRPr sz="2667">
                <a:solidFill>
                  <a:schemeClr val="bg1"/>
                </a:solidFill>
              </a:defRPr>
            </a:lvl1pPr>
            <a:lvl2pPr marL="990575" indent="-380990">
              <a:buClr>
                <a:schemeClr val="bg1"/>
              </a:buClr>
              <a:buFont typeface="Source Sans Pro" panose="020B0503030403020204" pitchFamily="34" charset="0"/>
              <a:buChar char="•"/>
              <a:defRPr sz="2400">
                <a:solidFill>
                  <a:schemeClr val="bg1"/>
                </a:solidFill>
              </a:defRPr>
            </a:lvl2pPr>
            <a:lvl3pPr marL="1523962" indent="-304792">
              <a:buClr>
                <a:schemeClr val="bg1"/>
              </a:buClr>
              <a:buFont typeface="Source Sans Pro" panose="020B0503030403020204" pitchFamily="34" charset="0"/>
              <a:buChar char="•"/>
              <a:defRPr sz="2133">
                <a:solidFill>
                  <a:schemeClr val="bg1"/>
                </a:solidFill>
              </a:defRPr>
            </a:lvl3pPr>
            <a:lvl4pPr marL="2133547" indent="-304792">
              <a:buClr>
                <a:schemeClr val="bg1"/>
              </a:buClr>
              <a:buFont typeface="Source Sans Pro" panose="020B0503030403020204" pitchFamily="34" charset="0"/>
              <a:buChar char="•"/>
              <a:defRPr sz="1867">
                <a:solidFill>
                  <a:schemeClr val="bg1"/>
                </a:solidFill>
              </a:defRPr>
            </a:lvl4pPr>
            <a:lvl5pPr marL="2743131" indent="-304792">
              <a:buClr>
                <a:schemeClr val="bg1"/>
              </a:buClr>
              <a:buFont typeface="Source Sans Pro" panose="020B0503030403020204" pitchFamily="34" charset="0"/>
              <a:buChar char="•"/>
              <a:defRPr sz="1867">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21417F75-A77B-BDF8-6634-13E2BB7570B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935362" y="156469"/>
            <a:ext cx="1103874" cy="1103874"/>
          </a:xfrm>
          <a:prstGeom prst="rect">
            <a:avLst/>
          </a:prstGeom>
        </p:spPr>
      </p:pic>
    </p:spTree>
    <p:extLst>
      <p:ext uri="{BB962C8B-B14F-4D97-AF65-F5344CB8AC3E}">
        <p14:creationId xmlns:p14="http://schemas.microsoft.com/office/powerpoint/2010/main" val="196201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Width Content">
    <p:spTree>
      <p:nvGrpSpPr>
        <p:cNvPr id="1" name=""/>
        <p:cNvGrpSpPr/>
        <p:nvPr/>
      </p:nvGrpSpPr>
      <p:grpSpPr>
        <a:xfrm>
          <a:off x="0" y="0"/>
          <a:ext cx="0" cy="0"/>
          <a:chOff x="0" y="0"/>
          <a:chExt cx="0" cy="0"/>
        </a:xfrm>
      </p:grpSpPr>
      <p:sp>
        <p:nvSpPr>
          <p:cNvPr id="13" name="Content Placeholder 2"/>
          <p:cNvSpPr>
            <a:spLocks noGrp="1"/>
          </p:cNvSpPr>
          <p:nvPr>
            <p:ph idx="13"/>
          </p:nvPr>
        </p:nvSpPr>
        <p:spPr>
          <a:xfrm>
            <a:off x="527381" y="1796818"/>
            <a:ext cx="11041227" cy="4595353"/>
          </a:xfrm>
        </p:spPr>
        <p:txBody>
          <a:bodyPr anchor="t">
            <a:normAutofit/>
          </a:bodyPr>
          <a:lstStyle>
            <a:lvl1pPr>
              <a:buClr>
                <a:schemeClr val="tx2"/>
              </a:buClr>
              <a:defRPr sz="2667"/>
            </a:lvl1pPr>
            <a:lvl2pPr>
              <a:buClr>
                <a:schemeClr val="tx2"/>
              </a:buClr>
              <a:defRPr sz="2400"/>
            </a:lvl2pPr>
            <a:lvl3pPr>
              <a:buClr>
                <a:schemeClr val="tx2"/>
              </a:buClr>
              <a:defRPr sz="2133"/>
            </a:lvl3pPr>
            <a:lvl4pPr>
              <a:buClr>
                <a:schemeClr val="tx2"/>
              </a:buClr>
              <a:defRPr sz="1867"/>
            </a:lvl4pPr>
            <a:lvl5pPr>
              <a:buClr>
                <a:schemeClr val="tx2"/>
              </a:buClr>
              <a:defRPr sz="186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0" y="1361976"/>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371" y="256220"/>
            <a:ext cx="2400267" cy="941369"/>
          </a:xfrm>
          <a:prstGeom prst="rect">
            <a:avLst/>
          </a:prstGeom>
        </p:spPr>
      </p:pic>
      <p:sp>
        <p:nvSpPr>
          <p:cNvPr id="2" name="Title 1">
            <a:extLst>
              <a:ext uri="{FF2B5EF4-FFF2-40B4-BE49-F238E27FC236}">
                <a16:creationId xmlns:a16="http://schemas.microsoft.com/office/drawing/2014/main" id="{EFE808DA-9CED-23D7-4710-87CA3731DA54}"/>
              </a:ext>
            </a:extLst>
          </p:cNvPr>
          <p:cNvSpPr>
            <a:spLocks noGrp="1"/>
          </p:cNvSpPr>
          <p:nvPr>
            <p:ph type="title"/>
          </p:nvPr>
        </p:nvSpPr>
        <p:spPr>
          <a:xfrm>
            <a:off x="3215679" y="379117"/>
            <a:ext cx="7309446" cy="624217"/>
          </a:xfrm>
        </p:spPr>
        <p:txBody>
          <a:bodyPr>
            <a:noAutofit/>
          </a:bodyPr>
          <a:lstStyle>
            <a:lvl1pPr algn="l">
              <a:defRPr sz="3600" b="1">
                <a:solidFill>
                  <a:schemeClr val="tx2"/>
                </a:solidFill>
              </a:defRPr>
            </a:lvl1pPr>
          </a:lstStyle>
          <a:p>
            <a:r>
              <a:rPr lang="en-US" dirty="0"/>
              <a:t>Click to edit Master title style</a:t>
            </a:r>
            <a:endParaRPr lang="en-GB" dirty="0"/>
          </a:p>
        </p:txBody>
      </p:sp>
      <p:pic>
        <p:nvPicPr>
          <p:cNvPr id="4" name="Picture 3">
            <a:extLst>
              <a:ext uri="{FF2B5EF4-FFF2-40B4-BE49-F238E27FC236}">
                <a16:creationId xmlns:a16="http://schemas.microsoft.com/office/drawing/2014/main" id="{2601CED7-EB9B-26C7-EA3A-B4B36B39C89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935362" y="156469"/>
            <a:ext cx="1103874" cy="1103874"/>
          </a:xfrm>
          <a:prstGeom prst="rect">
            <a:avLst/>
          </a:prstGeom>
        </p:spPr>
      </p:pic>
    </p:spTree>
    <p:extLst>
      <p:ext uri="{BB962C8B-B14F-4D97-AF65-F5344CB8AC3E}">
        <p14:creationId xmlns:p14="http://schemas.microsoft.com/office/powerpoint/2010/main" val="1840635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Full Width Content">
    <p:bg>
      <p:bgPr>
        <a:solidFill>
          <a:srgbClr val="041435"/>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0" y="1361976"/>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371" y="367095"/>
            <a:ext cx="2400267" cy="719618"/>
          </a:xfrm>
          <a:prstGeom prst="rect">
            <a:avLst/>
          </a:prstGeom>
        </p:spPr>
      </p:pic>
      <p:sp>
        <p:nvSpPr>
          <p:cNvPr id="11" name="Title 1"/>
          <p:cNvSpPr>
            <a:spLocks noGrp="1"/>
          </p:cNvSpPr>
          <p:nvPr>
            <p:ph type="title"/>
          </p:nvPr>
        </p:nvSpPr>
        <p:spPr>
          <a:xfrm>
            <a:off x="3215680" y="379117"/>
            <a:ext cx="6963490" cy="624217"/>
          </a:xfrm>
        </p:spPr>
        <p:txBody>
          <a:bodyPr>
            <a:noAutofit/>
          </a:bodyPr>
          <a:lstStyle>
            <a:lvl1pPr algn="l">
              <a:defRPr sz="3600" b="1">
                <a:solidFill>
                  <a:schemeClr val="bg1"/>
                </a:solidFill>
              </a:defRPr>
            </a:lvl1pPr>
          </a:lstStyle>
          <a:p>
            <a:r>
              <a:rPr lang="en-US" dirty="0"/>
              <a:t>Click to edit Master title style</a:t>
            </a:r>
            <a:endParaRPr lang="en-GB" dirty="0"/>
          </a:p>
        </p:txBody>
      </p:sp>
      <p:sp>
        <p:nvSpPr>
          <p:cNvPr id="2" name="Content Placeholder 2">
            <a:extLst>
              <a:ext uri="{FF2B5EF4-FFF2-40B4-BE49-F238E27FC236}">
                <a16:creationId xmlns:a16="http://schemas.microsoft.com/office/drawing/2014/main" id="{B9646194-02E4-2657-D546-23EF65E2CDF3}"/>
              </a:ext>
            </a:extLst>
          </p:cNvPr>
          <p:cNvSpPr>
            <a:spLocks noGrp="1"/>
          </p:cNvSpPr>
          <p:nvPr>
            <p:ph idx="13"/>
          </p:nvPr>
        </p:nvSpPr>
        <p:spPr>
          <a:xfrm>
            <a:off x="319177" y="1796818"/>
            <a:ext cx="11585275" cy="4750627"/>
          </a:xfrm>
        </p:spPr>
        <p:txBody>
          <a:bodyPr anchor="t">
            <a:normAutofit/>
          </a:bodyPr>
          <a:lstStyle>
            <a:lvl1pPr marL="457189" indent="-457189">
              <a:buClr>
                <a:schemeClr val="bg1"/>
              </a:buClr>
              <a:buFont typeface="Source Sans Pro" panose="020B0503030403020204" pitchFamily="34" charset="0"/>
              <a:buChar char="•"/>
              <a:defRPr sz="2667">
                <a:solidFill>
                  <a:schemeClr val="bg1"/>
                </a:solidFill>
              </a:defRPr>
            </a:lvl1pPr>
            <a:lvl2pPr marL="990575" indent="-380990">
              <a:buClr>
                <a:schemeClr val="bg1"/>
              </a:buClr>
              <a:buFont typeface="Source Sans Pro" panose="020B0503030403020204" pitchFamily="34" charset="0"/>
              <a:buChar char="•"/>
              <a:defRPr sz="2400">
                <a:solidFill>
                  <a:schemeClr val="bg1"/>
                </a:solidFill>
              </a:defRPr>
            </a:lvl2pPr>
            <a:lvl3pPr marL="1523962" indent="-304792">
              <a:buClr>
                <a:schemeClr val="bg1"/>
              </a:buClr>
              <a:buFont typeface="Source Sans Pro" panose="020B0503030403020204" pitchFamily="34" charset="0"/>
              <a:buChar char="•"/>
              <a:defRPr sz="2133">
                <a:solidFill>
                  <a:schemeClr val="bg1"/>
                </a:solidFill>
              </a:defRPr>
            </a:lvl3pPr>
            <a:lvl4pPr marL="2133547" indent="-304792">
              <a:buClr>
                <a:schemeClr val="bg1"/>
              </a:buClr>
              <a:buFont typeface="Source Sans Pro" panose="020B0503030403020204" pitchFamily="34" charset="0"/>
              <a:buChar char="•"/>
              <a:defRPr sz="1867">
                <a:solidFill>
                  <a:schemeClr val="bg1"/>
                </a:solidFill>
              </a:defRPr>
            </a:lvl4pPr>
            <a:lvl5pPr marL="2743131" indent="-304792">
              <a:buClr>
                <a:schemeClr val="bg1"/>
              </a:buClr>
              <a:buFont typeface="Source Sans Pro" panose="020B0503030403020204" pitchFamily="34" charset="0"/>
              <a:buChar char="•"/>
              <a:defRPr sz="1867">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a:extLst>
              <a:ext uri="{FF2B5EF4-FFF2-40B4-BE49-F238E27FC236}">
                <a16:creationId xmlns:a16="http://schemas.microsoft.com/office/drawing/2014/main" id="{F5497CCD-EEFE-1617-ECFA-9502B9E4F03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935362" y="156469"/>
            <a:ext cx="1103874" cy="1103874"/>
          </a:xfrm>
          <a:prstGeom prst="rect">
            <a:avLst/>
          </a:prstGeom>
        </p:spPr>
      </p:pic>
    </p:spTree>
    <p:extLst>
      <p:ext uri="{BB962C8B-B14F-4D97-AF65-F5344CB8AC3E}">
        <p14:creationId xmlns:p14="http://schemas.microsoft.com/office/powerpoint/2010/main" val="3772446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Full Width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363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solidFill>
                  <a:srgbClr val="003366"/>
                </a:solidFill>
                <a:latin typeface="Source Sans Pro Light" panose="020B04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normAutofit/>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solidFill>
                  <a:srgbClr val="003366"/>
                </a:solidFill>
                <a:latin typeface="Source Sans Pro Light" panose="020B04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pic>
        <p:nvPicPr>
          <p:cNvPr id="11" name="Picture 10">
            <a:extLst>
              <a:ext uri="{FF2B5EF4-FFF2-40B4-BE49-F238E27FC236}">
                <a16:creationId xmlns:a16="http://schemas.microsoft.com/office/drawing/2014/main" id="{B854C969-C9CB-FF9A-5497-8ADE3ED2BA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8841" y="440536"/>
            <a:ext cx="2400267" cy="941369"/>
          </a:xfrm>
          <a:prstGeom prst="rect">
            <a:avLst/>
          </a:prstGeom>
        </p:spPr>
      </p:pic>
      <p:sp>
        <p:nvSpPr>
          <p:cNvPr id="12" name="Title 1">
            <a:extLst>
              <a:ext uri="{FF2B5EF4-FFF2-40B4-BE49-F238E27FC236}">
                <a16:creationId xmlns:a16="http://schemas.microsoft.com/office/drawing/2014/main" id="{1D51B62F-C37D-5021-863D-26128C671AB2}"/>
              </a:ext>
            </a:extLst>
          </p:cNvPr>
          <p:cNvSpPr>
            <a:spLocks noGrp="1"/>
          </p:cNvSpPr>
          <p:nvPr>
            <p:ph type="title"/>
          </p:nvPr>
        </p:nvSpPr>
        <p:spPr>
          <a:xfrm>
            <a:off x="2927331" y="615142"/>
            <a:ext cx="7309446" cy="624217"/>
          </a:xfrm>
        </p:spPr>
        <p:txBody>
          <a:bodyPr>
            <a:noAutofit/>
          </a:bodyPr>
          <a:lstStyle>
            <a:lvl1pPr algn="l">
              <a:defRPr sz="3600" b="1">
                <a:solidFill>
                  <a:schemeClr val="tx2"/>
                </a:solidFill>
              </a:defRPr>
            </a:lvl1pPr>
          </a:lstStyle>
          <a:p>
            <a:r>
              <a:rPr lang="en-US" dirty="0"/>
              <a:t>Click to edit Master title style</a:t>
            </a:r>
            <a:endParaRPr lang="en-GB" dirty="0"/>
          </a:p>
        </p:txBody>
      </p:sp>
      <p:pic>
        <p:nvPicPr>
          <p:cNvPr id="13" name="Picture 12">
            <a:extLst>
              <a:ext uri="{FF2B5EF4-FFF2-40B4-BE49-F238E27FC236}">
                <a16:creationId xmlns:a16="http://schemas.microsoft.com/office/drawing/2014/main" id="{E18905E4-8B17-20BC-BDA0-E4256CFD807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70818" y="278031"/>
            <a:ext cx="1103874" cy="1103874"/>
          </a:xfrm>
          <a:prstGeom prst="rect">
            <a:avLst/>
          </a:prstGeom>
        </p:spPr>
      </p:pic>
    </p:spTree>
    <p:extLst>
      <p:ext uri="{BB962C8B-B14F-4D97-AF65-F5344CB8AC3E}">
        <p14:creationId xmlns:p14="http://schemas.microsoft.com/office/powerpoint/2010/main" val="340458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90197160"/>
      </p:ext>
    </p:extLst>
  </p:cSld>
  <p:clrMap bg1="lt1" tx1="dk1" bg2="lt2" tx2="dk2" accent1="accent1" accent2="accent2" accent3="accent3" accent4="accent4" accent5="accent5" accent6="accent6" hlink="hlink" folHlink="folHlink"/>
  <p:sldLayoutIdLst>
    <p:sldLayoutId id="2147483910" r:id="rId1"/>
    <p:sldLayoutId id="2147484029" r:id="rId2"/>
    <p:sldLayoutId id="2147484030" r:id="rId3"/>
    <p:sldLayoutId id="2147484022" r:id="rId4"/>
    <p:sldLayoutId id="2147484033" r:id="rId5"/>
    <p:sldLayoutId id="2147484023" r:id="rId6"/>
    <p:sldLayoutId id="2147484031" r:id="rId7"/>
    <p:sldLayoutId id="2147484032" r:id="rId8"/>
    <p:sldLayoutId id="2147484041" r:id="rId9"/>
    <p:sldLayoutId id="2147484042" r:id="rId10"/>
    <p:sldLayoutId id="2147484034" r:id="rId11"/>
    <p:sldLayoutId id="2147484044" r:id="rId12"/>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9/17/2025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1119042691"/>
      </p:ext>
    </p:extLst>
  </p:cSld>
  <p:clrMap bg1="lt1" tx1="dk1" bg2="lt2" tx2="dk2" accent1="accent1" accent2="accent2" accent3="accent3" accent4="accent4" accent5="accent5" accent6="accent6" hlink="hlink" folHlink="folHlink"/>
  <p:sldLayoutIdLst>
    <p:sldLayoutId id="2147484043" r:id="rId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30.sv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8E334-A160-A713-BB21-2F831C1A645D}"/>
              </a:ext>
            </a:extLst>
          </p:cNvPr>
          <p:cNvSpPr>
            <a:spLocks noGrp="1"/>
          </p:cNvSpPr>
          <p:nvPr>
            <p:ph type="ctrTitle"/>
          </p:nvPr>
        </p:nvSpPr>
        <p:spPr/>
        <p:txBody>
          <a:bodyPr/>
          <a:lstStyle/>
          <a:p>
            <a:r>
              <a:rPr lang="en-US" dirty="0"/>
              <a:t>Australia</a:t>
            </a:r>
            <a:endParaRPr lang="en-GB" dirty="0"/>
          </a:p>
        </p:txBody>
      </p:sp>
      <p:sp>
        <p:nvSpPr>
          <p:cNvPr id="3" name="Subtitle 2">
            <a:extLst>
              <a:ext uri="{FF2B5EF4-FFF2-40B4-BE49-F238E27FC236}">
                <a16:creationId xmlns:a16="http://schemas.microsoft.com/office/drawing/2014/main" id="{6196798B-9F45-C204-92F4-5F6F2BB799A8}"/>
              </a:ext>
            </a:extLst>
          </p:cNvPr>
          <p:cNvSpPr>
            <a:spLocks noGrp="1"/>
          </p:cNvSpPr>
          <p:nvPr>
            <p:ph type="subTitle" idx="1"/>
          </p:nvPr>
        </p:nvSpPr>
        <p:spPr/>
        <p:txBody>
          <a:bodyPr/>
          <a:lstStyle/>
          <a:p>
            <a:r>
              <a:rPr lang="en-GB" dirty="0"/>
              <a:t>James Kelly</a:t>
            </a:r>
          </a:p>
          <a:p>
            <a:r>
              <a:rPr lang="en-GB" dirty="0">
                <a:latin typeface="Source Sans Pro Light"/>
                <a:ea typeface="Source Sans Pro Light"/>
              </a:rPr>
              <a:t>Chief Technology Officer, Connections Travel Group</a:t>
            </a:r>
          </a:p>
        </p:txBody>
      </p:sp>
    </p:spTree>
    <p:extLst>
      <p:ext uri="{BB962C8B-B14F-4D97-AF65-F5344CB8AC3E}">
        <p14:creationId xmlns:p14="http://schemas.microsoft.com/office/powerpoint/2010/main" val="2418438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AU" sz="1200"/>
          </a:p>
        </p:txBody>
      </p:sp>
      <p:sp>
        <p:nvSpPr>
          <p:cNvPr id="3" name="TextBox 3"/>
          <p:cNvSpPr txBox="1"/>
          <p:nvPr/>
        </p:nvSpPr>
        <p:spPr>
          <a:xfrm>
            <a:off x="441093" y="860782"/>
            <a:ext cx="10029607" cy="512961"/>
          </a:xfrm>
          <a:prstGeom prst="rect">
            <a:avLst/>
          </a:prstGeom>
        </p:spPr>
        <p:txBody>
          <a:bodyPr lIns="0" tIns="0" rIns="0" bIns="0" rtlCol="0" anchor="t">
            <a:spAutoFit/>
          </a:bodyPr>
          <a:lstStyle/>
          <a:p>
            <a:pPr>
              <a:lnSpc>
                <a:spcPts val="4000"/>
              </a:lnSpc>
              <a:spcBef>
                <a:spcPct val="0"/>
              </a:spcBef>
            </a:pPr>
            <a:r>
              <a:rPr lang="en-US" sz="4000" b="1" dirty="0">
                <a:solidFill>
                  <a:srgbClr val="FFFFFF"/>
                </a:solidFill>
                <a:latin typeface="Montserrat SemiBold" panose="00000700000000000000" pitchFamily="2" charset="0"/>
                <a:ea typeface="Montserrat Bold"/>
                <a:cs typeface="Montserrat Bold"/>
                <a:sym typeface="Montserrat Bold"/>
              </a:rPr>
              <a:t>Who we are</a:t>
            </a:r>
          </a:p>
        </p:txBody>
      </p:sp>
      <p:sp>
        <p:nvSpPr>
          <p:cNvPr id="4" name="Freeform 4"/>
          <p:cNvSpPr/>
          <p:nvPr/>
        </p:nvSpPr>
        <p:spPr>
          <a:xfrm>
            <a:off x="7874783" y="3030105"/>
            <a:ext cx="3114671" cy="2869768"/>
          </a:xfrm>
          <a:custGeom>
            <a:avLst/>
            <a:gdLst/>
            <a:ahLst/>
            <a:cxnLst/>
            <a:rect l="l" t="t" r="r" b="b"/>
            <a:pathLst>
              <a:path w="4672007" h="4304652">
                <a:moveTo>
                  <a:pt x="0" y="0"/>
                </a:moveTo>
                <a:lnTo>
                  <a:pt x="4672008" y="0"/>
                </a:lnTo>
                <a:lnTo>
                  <a:pt x="4672008" y="4304652"/>
                </a:lnTo>
                <a:lnTo>
                  <a:pt x="0" y="4304652"/>
                </a:lnTo>
                <a:lnTo>
                  <a:pt x="0" y="0"/>
                </a:lnTo>
                <a:close/>
              </a:path>
            </a:pathLst>
          </a:custGeom>
          <a:blipFill>
            <a:blip r:embed="rId3">
              <a:alphaModFix amt="15000"/>
              <a:extLst>
                <a:ext uri="{96DAC541-7B7A-43D3-8B79-37D633B846F1}">
                  <asvg:svgBlip xmlns:asvg="http://schemas.microsoft.com/office/drawing/2016/SVG/main" r:embed="rId4"/>
                </a:ext>
              </a:extLst>
            </a:blip>
            <a:stretch>
              <a:fillRect/>
            </a:stretch>
          </a:blipFill>
        </p:spPr>
        <p:txBody>
          <a:bodyPr/>
          <a:lstStyle/>
          <a:p>
            <a:endParaRPr lang="en-AU" sz="1200"/>
          </a:p>
        </p:txBody>
      </p:sp>
      <p:sp>
        <p:nvSpPr>
          <p:cNvPr id="5" name="Freeform 5"/>
          <p:cNvSpPr/>
          <p:nvPr/>
        </p:nvSpPr>
        <p:spPr>
          <a:xfrm>
            <a:off x="7874783" y="3030105"/>
            <a:ext cx="3114671" cy="2869768"/>
          </a:xfrm>
          <a:custGeom>
            <a:avLst/>
            <a:gdLst/>
            <a:ahLst/>
            <a:cxnLst/>
            <a:rect l="l" t="t" r="r" b="b"/>
            <a:pathLst>
              <a:path w="4672007" h="4304652">
                <a:moveTo>
                  <a:pt x="0" y="0"/>
                </a:moveTo>
                <a:lnTo>
                  <a:pt x="4672008" y="0"/>
                </a:lnTo>
                <a:lnTo>
                  <a:pt x="4672008" y="4304652"/>
                </a:lnTo>
                <a:lnTo>
                  <a:pt x="0" y="4304652"/>
                </a:lnTo>
                <a:lnTo>
                  <a:pt x="0" y="0"/>
                </a:lnTo>
                <a:close/>
              </a:path>
            </a:pathLst>
          </a:custGeom>
          <a:blipFill>
            <a:blip r:embed="rId3">
              <a:alphaModFix amt="15000"/>
              <a:extLst>
                <a:ext uri="{96DAC541-7B7A-43D3-8B79-37D633B846F1}">
                  <asvg:svgBlip xmlns:asvg="http://schemas.microsoft.com/office/drawing/2016/SVG/main" r:embed="rId4"/>
                </a:ext>
              </a:extLst>
            </a:blip>
            <a:stretch>
              <a:fillRect/>
            </a:stretch>
          </a:blipFill>
        </p:spPr>
        <p:txBody>
          <a:bodyPr/>
          <a:lstStyle/>
          <a:p>
            <a:endParaRPr lang="en-AU" sz="1200"/>
          </a:p>
        </p:txBody>
      </p:sp>
      <p:sp>
        <p:nvSpPr>
          <p:cNvPr id="6" name="Freeform 6"/>
          <p:cNvSpPr/>
          <p:nvPr/>
        </p:nvSpPr>
        <p:spPr>
          <a:xfrm>
            <a:off x="8076498" y="4712325"/>
            <a:ext cx="194129" cy="277327"/>
          </a:xfrm>
          <a:custGeom>
            <a:avLst/>
            <a:gdLst/>
            <a:ahLst/>
            <a:cxnLst/>
            <a:rect l="l" t="t" r="r" b="b"/>
            <a:pathLst>
              <a:path w="291193" h="415990">
                <a:moveTo>
                  <a:pt x="0" y="0"/>
                </a:moveTo>
                <a:lnTo>
                  <a:pt x="291193" y="0"/>
                </a:lnTo>
                <a:lnTo>
                  <a:pt x="291193" y="415990"/>
                </a:lnTo>
                <a:lnTo>
                  <a:pt x="0" y="4159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200"/>
          </a:p>
        </p:txBody>
      </p:sp>
      <p:sp>
        <p:nvSpPr>
          <p:cNvPr id="7" name="Freeform 7"/>
          <p:cNvSpPr/>
          <p:nvPr/>
        </p:nvSpPr>
        <p:spPr>
          <a:xfrm>
            <a:off x="9757050" y="4875581"/>
            <a:ext cx="194129" cy="277327"/>
          </a:xfrm>
          <a:custGeom>
            <a:avLst/>
            <a:gdLst/>
            <a:ahLst/>
            <a:cxnLst/>
            <a:rect l="l" t="t" r="r" b="b"/>
            <a:pathLst>
              <a:path w="291193" h="415990">
                <a:moveTo>
                  <a:pt x="0" y="0"/>
                </a:moveTo>
                <a:lnTo>
                  <a:pt x="291193" y="0"/>
                </a:lnTo>
                <a:lnTo>
                  <a:pt x="291193" y="415990"/>
                </a:lnTo>
                <a:lnTo>
                  <a:pt x="0" y="4159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200"/>
          </a:p>
        </p:txBody>
      </p:sp>
      <p:sp>
        <p:nvSpPr>
          <p:cNvPr id="8" name="Freeform 8"/>
          <p:cNvSpPr/>
          <p:nvPr/>
        </p:nvSpPr>
        <p:spPr>
          <a:xfrm>
            <a:off x="10117320" y="5152908"/>
            <a:ext cx="194129" cy="277327"/>
          </a:xfrm>
          <a:custGeom>
            <a:avLst/>
            <a:gdLst/>
            <a:ahLst/>
            <a:cxnLst/>
            <a:rect l="l" t="t" r="r" b="b"/>
            <a:pathLst>
              <a:path w="291193" h="415990">
                <a:moveTo>
                  <a:pt x="0" y="0"/>
                </a:moveTo>
                <a:lnTo>
                  <a:pt x="291193" y="0"/>
                </a:lnTo>
                <a:lnTo>
                  <a:pt x="291193" y="415991"/>
                </a:lnTo>
                <a:lnTo>
                  <a:pt x="0" y="4159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200"/>
          </a:p>
        </p:txBody>
      </p:sp>
      <p:sp>
        <p:nvSpPr>
          <p:cNvPr id="9" name="Freeform 9"/>
          <p:cNvSpPr/>
          <p:nvPr/>
        </p:nvSpPr>
        <p:spPr>
          <a:xfrm>
            <a:off x="10742025" y="4671073"/>
            <a:ext cx="194129" cy="277327"/>
          </a:xfrm>
          <a:custGeom>
            <a:avLst/>
            <a:gdLst/>
            <a:ahLst/>
            <a:cxnLst/>
            <a:rect l="l" t="t" r="r" b="b"/>
            <a:pathLst>
              <a:path w="291193" h="415990">
                <a:moveTo>
                  <a:pt x="0" y="0"/>
                </a:moveTo>
                <a:lnTo>
                  <a:pt x="291193" y="0"/>
                </a:lnTo>
                <a:lnTo>
                  <a:pt x="291193" y="415990"/>
                </a:lnTo>
                <a:lnTo>
                  <a:pt x="0" y="4159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200"/>
          </a:p>
        </p:txBody>
      </p:sp>
      <p:sp>
        <p:nvSpPr>
          <p:cNvPr id="10" name="Freeform 10"/>
          <p:cNvSpPr/>
          <p:nvPr/>
        </p:nvSpPr>
        <p:spPr>
          <a:xfrm>
            <a:off x="10641142" y="3908915"/>
            <a:ext cx="194129" cy="277327"/>
          </a:xfrm>
          <a:custGeom>
            <a:avLst/>
            <a:gdLst/>
            <a:ahLst/>
            <a:cxnLst/>
            <a:rect l="l" t="t" r="r" b="b"/>
            <a:pathLst>
              <a:path w="291193" h="415990">
                <a:moveTo>
                  <a:pt x="0" y="0"/>
                </a:moveTo>
                <a:lnTo>
                  <a:pt x="291193" y="0"/>
                </a:lnTo>
                <a:lnTo>
                  <a:pt x="291193" y="415990"/>
                </a:lnTo>
                <a:lnTo>
                  <a:pt x="0" y="4159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sz="1200"/>
          </a:p>
        </p:txBody>
      </p:sp>
      <p:sp>
        <p:nvSpPr>
          <p:cNvPr id="11" name="Freeform 11"/>
          <p:cNvSpPr/>
          <p:nvPr/>
        </p:nvSpPr>
        <p:spPr>
          <a:xfrm rot="-10034783">
            <a:off x="4515766" y="-250588"/>
            <a:ext cx="10529496" cy="2057639"/>
          </a:xfrm>
          <a:custGeom>
            <a:avLst/>
            <a:gdLst/>
            <a:ahLst/>
            <a:cxnLst/>
            <a:rect l="l" t="t" r="r" b="b"/>
            <a:pathLst>
              <a:path w="15794244" h="3086459">
                <a:moveTo>
                  <a:pt x="0" y="0"/>
                </a:moveTo>
                <a:lnTo>
                  <a:pt x="15794244" y="0"/>
                </a:lnTo>
                <a:lnTo>
                  <a:pt x="15794244" y="3086459"/>
                </a:lnTo>
                <a:lnTo>
                  <a:pt x="0" y="3086459"/>
                </a:lnTo>
                <a:lnTo>
                  <a:pt x="0" y="0"/>
                </a:lnTo>
                <a:close/>
              </a:path>
            </a:pathLst>
          </a:custGeom>
          <a:blipFill>
            <a:blip r:embed="rId7"/>
            <a:stretch>
              <a:fillRect/>
            </a:stretch>
          </a:blipFill>
        </p:spPr>
        <p:txBody>
          <a:bodyPr/>
          <a:lstStyle/>
          <a:p>
            <a:endParaRPr lang="en-AU" sz="1200"/>
          </a:p>
        </p:txBody>
      </p:sp>
      <p:sp>
        <p:nvSpPr>
          <p:cNvPr id="12" name="Freeform 12"/>
          <p:cNvSpPr/>
          <p:nvPr/>
        </p:nvSpPr>
        <p:spPr>
          <a:xfrm>
            <a:off x="9780514" y="6212339"/>
            <a:ext cx="1977366" cy="337203"/>
          </a:xfrm>
          <a:custGeom>
            <a:avLst/>
            <a:gdLst/>
            <a:ahLst/>
            <a:cxnLst/>
            <a:rect l="l" t="t" r="r" b="b"/>
            <a:pathLst>
              <a:path w="2966049" h="505805">
                <a:moveTo>
                  <a:pt x="0" y="0"/>
                </a:moveTo>
                <a:lnTo>
                  <a:pt x="2966049" y="0"/>
                </a:lnTo>
                <a:lnTo>
                  <a:pt x="2966049" y="505805"/>
                </a:lnTo>
                <a:lnTo>
                  <a:pt x="0" y="505805"/>
                </a:lnTo>
                <a:lnTo>
                  <a:pt x="0" y="0"/>
                </a:lnTo>
                <a:close/>
              </a:path>
            </a:pathLst>
          </a:custGeom>
          <a:blipFill>
            <a:blip r:embed="rId8"/>
            <a:stretch>
              <a:fillRect/>
            </a:stretch>
          </a:blipFill>
        </p:spPr>
        <p:txBody>
          <a:bodyPr/>
          <a:lstStyle/>
          <a:p>
            <a:endParaRPr lang="en-AU" sz="1200"/>
          </a:p>
        </p:txBody>
      </p:sp>
      <p:sp>
        <p:nvSpPr>
          <p:cNvPr id="13" name="Freeform 13"/>
          <p:cNvSpPr/>
          <p:nvPr/>
        </p:nvSpPr>
        <p:spPr>
          <a:xfrm>
            <a:off x="1989254" y="3556232"/>
            <a:ext cx="4182025" cy="699799"/>
          </a:xfrm>
          <a:custGeom>
            <a:avLst/>
            <a:gdLst/>
            <a:ahLst/>
            <a:cxnLst/>
            <a:rect l="l" t="t" r="r" b="b"/>
            <a:pathLst>
              <a:path w="6273037" h="1049698">
                <a:moveTo>
                  <a:pt x="0" y="0"/>
                </a:moveTo>
                <a:lnTo>
                  <a:pt x="6273037" y="0"/>
                </a:lnTo>
                <a:lnTo>
                  <a:pt x="6273037" y="1049698"/>
                </a:lnTo>
                <a:lnTo>
                  <a:pt x="0" y="1049698"/>
                </a:lnTo>
                <a:lnTo>
                  <a:pt x="0" y="0"/>
                </a:lnTo>
                <a:close/>
              </a:path>
            </a:pathLst>
          </a:custGeom>
          <a:blipFill>
            <a:blip r:embed="rId9"/>
            <a:stretch>
              <a:fillRect/>
            </a:stretch>
          </a:blipFill>
        </p:spPr>
        <p:txBody>
          <a:bodyPr/>
          <a:lstStyle/>
          <a:p>
            <a:endParaRPr lang="en-AU" sz="1200"/>
          </a:p>
        </p:txBody>
      </p:sp>
      <p:grpSp>
        <p:nvGrpSpPr>
          <p:cNvPr id="14" name="Group 14"/>
          <p:cNvGrpSpPr/>
          <p:nvPr/>
        </p:nvGrpSpPr>
        <p:grpSpPr>
          <a:xfrm>
            <a:off x="1054316" y="4204888"/>
            <a:ext cx="6051902" cy="1319248"/>
            <a:chOff x="0" y="-12700"/>
            <a:chExt cx="12103804" cy="2638497"/>
          </a:xfrm>
        </p:grpSpPr>
        <p:sp>
          <p:nvSpPr>
            <p:cNvPr id="15" name="Freeform 15"/>
            <p:cNvSpPr/>
            <p:nvPr/>
          </p:nvSpPr>
          <p:spPr>
            <a:xfrm>
              <a:off x="158737" y="1340415"/>
              <a:ext cx="2870346" cy="545366"/>
            </a:xfrm>
            <a:custGeom>
              <a:avLst/>
              <a:gdLst/>
              <a:ahLst/>
              <a:cxnLst/>
              <a:rect l="l" t="t" r="r" b="b"/>
              <a:pathLst>
                <a:path w="2870346" h="545366">
                  <a:moveTo>
                    <a:pt x="0" y="0"/>
                  </a:moveTo>
                  <a:lnTo>
                    <a:pt x="2870346" y="0"/>
                  </a:lnTo>
                  <a:lnTo>
                    <a:pt x="2870346" y="545366"/>
                  </a:lnTo>
                  <a:lnTo>
                    <a:pt x="0" y="545366"/>
                  </a:lnTo>
                  <a:lnTo>
                    <a:pt x="0" y="0"/>
                  </a:lnTo>
                  <a:close/>
                </a:path>
              </a:pathLst>
            </a:custGeom>
            <a:blipFill>
              <a:blip r:embed="rId10"/>
              <a:stretch>
                <a:fillRect/>
              </a:stretch>
            </a:blipFill>
          </p:spPr>
          <p:txBody>
            <a:bodyPr/>
            <a:lstStyle/>
            <a:p>
              <a:endParaRPr lang="en-AU" sz="1200"/>
            </a:p>
          </p:txBody>
        </p:sp>
        <p:sp>
          <p:nvSpPr>
            <p:cNvPr id="16" name="Freeform 16"/>
            <p:cNvSpPr/>
            <p:nvPr/>
          </p:nvSpPr>
          <p:spPr>
            <a:xfrm>
              <a:off x="4154870" y="1340415"/>
              <a:ext cx="3399682" cy="545366"/>
            </a:xfrm>
            <a:custGeom>
              <a:avLst/>
              <a:gdLst/>
              <a:ahLst/>
              <a:cxnLst/>
              <a:rect l="l" t="t" r="r" b="b"/>
              <a:pathLst>
                <a:path w="3399682" h="545366">
                  <a:moveTo>
                    <a:pt x="0" y="0"/>
                  </a:moveTo>
                  <a:lnTo>
                    <a:pt x="3399682" y="0"/>
                  </a:lnTo>
                  <a:lnTo>
                    <a:pt x="3399682" y="545366"/>
                  </a:lnTo>
                  <a:lnTo>
                    <a:pt x="0" y="545366"/>
                  </a:lnTo>
                  <a:lnTo>
                    <a:pt x="0" y="0"/>
                  </a:lnTo>
                  <a:close/>
                </a:path>
              </a:pathLst>
            </a:custGeom>
            <a:blipFill>
              <a:blip r:embed="rId11"/>
              <a:stretch>
                <a:fillRect/>
              </a:stretch>
            </a:blipFill>
          </p:spPr>
          <p:txBody>
            <a:bodyPr/>
            <a:lstStyle/>
            <a:p>
              <a:endParaRPr lang="en-AU" sz="1200"/>
            </a:p>
          </p:txBody>
        </p:sp>
        <p:sp>
          <p:nvSpPr>
            <p:cNvPr id="17" name="Freeform 17"/>
            <p:cNvSpPr/>
            <p:nvPr/>
          </p:nvSpPr>
          <p:spPr>
            <a:xfrm>
              <a:off x="8370662" y="1340415"/>
              <a:ext cx="3537507" cy="545366"/>
            </a:xfrm>
            <a:custGeom>
              <a:avLst/>
              <a:gdLst/>
              <a:ahLst/>
              <a:cxnLst/>
              <a:rect l="l" t="t" r="r" b="b"/>
              <a:pathLst>
                <a:path w="3537507" h="545366">
                  <a:moveTo>
                    <a:pt x="0" y="0"/>
                  </a:moveTo>
                  <a:lnTo>
                    <a:pt x="3537507" y="0"/>
                  </a:lnTo>
                  <a:lnTo>
                    <a:pt x="3537507" y="545366"/>
                  </a:lnTo>
                  <a:lnTo>
                    <a:pt x="0" y="545366"/>
                  </a:lnTo>
                  <a:lnTo>
                    <a:pt x="0" y="0"/>
                  </a:lnTo>
                  <a:close/>
                </a:path>
              </a:pathLst>
            </a:custGeom>
            <a:blipFill>
              <a:blip r:embed="rId12"/>
              <a:stretch>
                <a:fillRect/>
              </a:stretch>
            </a:blipFill>
          </p:spPr>
          <p:txBody>
            <a:bodyPr/>
            <a:lstStyle/>
            <a:p>
              <a:endParaRPr lang="en-AU" sz="1200"/>
            </a:p>
          </p:txBody>
        </p:sp>
        <p:sp>
          <p:nvSpPr>
            <p:cNvPr id="18" name="AutoShape 18"/>
            <p:cNvSpPr/>
            <p:nvPr/>
          </p:nvSpPr>
          <p:spPr>
            <a:xfrm rot="5400000">
              <a:off x="5510720" y="343243"/>
              <a:ext cx="711885" cy="0"/>
            </a:xfrm>
            <a:prstGeom prst="line">
              <a:avLst/>
            </a:prstGeom>
            <a:ln w="25400" cap="flat">
              <a:solidFill>
                <a:srgbClr val="0057FC"/>
              </a:solidFill>
              <a:prstDash val="solid"/>
              <a:headEnd type="none" w="sm" len="sm"/>
              <a:tailEnd type="none" w="sm" len="sm"/>
            </a:ln>
          </p:spPr>
          <p:txBody>
            <a:bodyPr/>
            <a:lstStyle/>
            <a:p>
              <a:endParaRPr lang="en-AU" sz="1200"/>
            </a:p>
          </p:txBody>
        </p:sp>
        <p:sp>
          <p:nvSpPr>
            <p:cNvPr id="19" name="AutoShape 19"/>
            <p:cNvSpPr/>
            <p:nvPr/>
          </p:nvSpPr>
          <p:spPr>
            <a:xfrm>
              <a:off x="1593910" y="699185"/>
              <a:ext cx="8545506" cy="0"/>
            </a:xfrm>
            <a:prstGeom prst="line">
              <a:avLst/>
            </a:prstGeom>
            <a:ln w="25400" cap="flat">
              <a:solidFill>
                <a:srgbClr val="0057FC"/>
              </a:solidFill>
              <a:prstDash val="solid"/>
              <a:headEnd type="none" w="sm" len="sm"/>
              <a:tailEnd type="none" w="sm" len="sm"/>
            </a:ln>
          </p:spPr>
          <p:txBody>
            <a:bodyPr/>
            <a:lstStyle/>
            <a:p>
              <a:endParaRPr lang="en-AU" sz="1200"/>
            </a:p>
          </p:txBody>
        </p:sp>
        <p:sp>
          <p:nvSpPr>
            <p:cNvPr id="20" name="TextBox 20"/>
            <p:cNvSpPr txBox="1"/>
            <p:nvPr/>
          </p:nvSpPr>
          <p:spPr>
            <a:xfrm>
              <a:off x="0" y="2043585"/>
              <a:ext cx="3187820" cy="564258"/>
            </a:xfrm>
            <a:prstGeom prst="rect">
              <a:avLst/>
            </a:prstGeom>
          </p:spPr>
          <p:txBody>
            <a:bodyPr lIns="0" tIns="0" rIns="0" bIns="0" rtlCol="0" anchor="t">
              <a:spAutoFit/>
            </a:bodyPr>
            <a:lstStyle/>
            <a:p>
              <a:pPr algn="ctr">
                <a:lnSpc>
                  <a:spcPts val="1139"/>
                </a:lnSpc>
              </a:pPr>
              <a:r>
                <a:rPr lang="en-US" sz="941" dirty="0">
                  <a:solidFill>
                    <a:srgbClr val="D9D9D9"/>
                  </a:solidFill>
                  <a:latin typeface="Montserrat Medium" panose="00000600000000000000" pitchFamily="2" charset="0"/>
                  <a:ea typeface="Montserrat Medium"/>
                  <a:cs typeface="Montserrat Medium"/>
                  <a:sym typeface="Montserrat Medium"/>
                </a:rPr>
                <a:t>Corporate Travel </a:t>
              </a:r>
            </a:p>
            <a:p>
              <a:pPr algn="ctr">
                <a:lnSpc>
                  <a:spcPts val="1139"/>
                </a:lnSpc>
              </a:pPr>
              <a:r>
                <a:rPr lang="en-US" sz="941" dirty="0">
                  <a:solidFill>
                    <a:srgbClr val="D9D9D9"/>
                  </a:solidFill>
                  <a:latin typeface="Montserrat Medium" panose="00000600000000000000" pitchFamily="2" charset="0"/>
                  <a:ea typeface="Montserrat Medium"/>
                  <a:cs typeface="Montserrat Medium"/>
                  <a:sym typeface="Montserrat Medium"/>
                </a:rPr>
                <a:t>Management</a:t>
              </a:r>
            </a:p>
          </p:txBody>
        </p:sp>
        <p:sp>
          <p:nvSpPr>
            <p:cNvPr id="21" name="TextBox 21"/>
            <p:cNvSpPr txBox="1"/>
            <p:nvPr/>
          </p:nvSpPr>
          <p:spPr>
            <a:xfrm>
              <a:off x="3978810" y="2061539"/>
              <a:ext cx="3775704" cy="564258"/>
            </a:xfrm>
            <a:prstGeom prst="rect">
              <a:avLst/>
            </a:prstGeom>
          </p:spPr>
          <p:txBody>
            <a:bodyPr lIns="0" tIns="0" rIns="0" bIns="0" rtlCol="0" anchor="t">
              <a:spAutoFit/>
            </a:bodyPr>
            <a:lstStyle/>
            <a:p>
              <a:pPr algn="ctr">
                <a:lnSpc>
                  <a:spcPts val="1139"/>
                </a:lnSpc>
              </a:pPr>
              <a:r>
                <a:rPr lang="en-US" sz="941" dirty="0">
                  <a:solidFill>
                    <a:srgbClr val="D9D9D9"/>
                  </a:solidFill>
                  <a:latin typeface="Montserrat Medium" panose="00000600000000000000" pitchFamily="2" charset="0"/>
                  <a:ea typeface="Montserrat"/>
                  <a:cs typeface="Montserrat"/>
                  <a:sym typeface="Montserrat"/>
                </a:rPr>
                <a:t>Leisure </a:t>
              </a:r>
            </a:p>
            <a:p>
              <a:pPr algn="ctr">
                <a:lnSpc>
                  <a:spcPts val="1139"/>
                </a:lnSpc>
              </a:pPr>
              <a:r>
                <a:rPr lang="en-US" sz="941" dirty="0">
                  <a:solidFill>
                    <a:srgbClr val="D9D9D9"/>
                  </a:solidFill>
                  <a:latin typeface="Montserrat Medium" panose="00000600000000000000" pitchFamily="2" charset="0"/>
                  <a:ea typeface="Montserrat"/>
                  <a:cs typeface="Montserrat"/>
                  <a:sym typeface="Montserrat"/>
                </a:rPr>
                <a:t>Travel</a:t>
              </a:r>
            </a:p>
          </p:txBody>
        </p:sp>
        <p:sp>
          <p:nvSpPr>
            <p:cNvPr id="22" name="TextBox 22"/>
            <p:cNvSpPr txBox="1"/>
            <p:nvPr/>
          </p:nvSpPr>
          <p:spPr>
            <a:xfrm>
              <a:off x="8175030" y="2061539"/>
              <a:ext cx="3928774" cy="564258"/>
            </a:xfrm>
            <a:prstGeom prst="rect">
              <a:avLst/>
            </a:prstGeom>
          </p:spPr>
          <p:txBody>
            <a:bodyPr lIns="0" tIns="0" rIns="0" bIns="0" rtlCol="0" anchor="t">
              <a:spAutoFit/>
            </a:bodyPr>
            <a:lstStyle/>
            <a:p>
              <a:pPr algn="ctr">
                <a:lnSpc>
                  <a:spcPts val="1139"/>
                </a:lnSpc>
              </a:pPr>
              <a:r>
                <a:rPr lang="en-US" sz="941" dirty="0">
                  <a:solidFill>
                    <a:srgbClr val="D9D9D9"/>
                  </a:solidFill>
                  <a:latin typeface="Montserrat Medium"/>
                  <a:ea typeface="Montserrat Medium"/>
                  <a:cs typeface="Montserrat Medium"/>
                  <a:sym typeface="Montserrat Medium"/>
                </a:rPr>
                <a:t>Incentives, Conferences</a:t>
              </a:r>
            </a:p>
            <a:p>
              <a:pPr algn="ctr">
                <a:lnSpc>
                  <a:spcPts val="1139"/>
                </a:lnSpc>
              </a:pPr>
              <a:r>
                <a:rPr lang="en-US" sz="941" dirty="0">
                  <a:solidFill>
                    <a:srgbClr val="D9D9D9"/>
                  </a:solidFill>
                  <a:latin typeface="Montserrat Medium"/>
                  <a:ea typeface="Montserrat Medium"/>
                  <a:cs typeface="Montserrat Medium"/>
                  <a:sym typeface="Montserrat Medium"/>
                </a:rPr>
                <a:t>&amp; Events</a:t>
              </a:r>
            </a:p>
          </p:txBody>
        </p:sp>
      </p:grpSp>
      <p:sp>
        <p:nvSpPr>
          <p:cNvPr id="23" name="Freeform 23"/>
          <p:cNvSpPr/>
          <p:nvPr/>
        </p:nvSpPr>
        <p:spPr>
          <a:xfrm>
            <a:off x="9161199" y="3714511"/>
            <a:ext cx="789979" cy="750479"/>
          </a:xfrm>
          <a:custGeom>
            <a:avLst/>
            <a:gdLst/>
            <a:ahLst/>
            <a:cxnLst/>
            <a:rect l="l" t="t" r="r" b="b"/>
            <a:pathLst>
              <a:path w="1184968" h="1125719">
                <a:moveTo>
                  <a:pt x="0" y="0"/>
                </a:moveTo>
                <a:lnTo>
                  <a:pt x="1184968" y="0"/>
                </a:lnTo>
                <a:lnTo>
                  <a:pt x="1184968" y="1125719"/>
                </a:lnTo>
                <a:lnTo>
                  <a:pt x="0" y="11257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sz="1200"/>
          </a:p>
        </p:txBody>
      </p:sp>
      <p:sp>
        <p:nvSpPr>
          <p:cNvPr id="24" name="TextBox 24"/>
          <p:cNvSpPr txBox="1"/>
          <p:nvPr/>
        </p:nvSpPr>
        <p:spPr>
          <a:xfrm>
            <a:off x="495300" y="1623831"/>
            <a:ext cx="7169933" cy="487313"/>
          </a:xfrm>
          <a:prstGeom prst="rect">
            <a:avLst/>
          </a:prstGeom>
        </p:spPr>
        <p:txBody>
          <a:bodyPr lIns="0" tIns="0" rIns="0" bIns="0" rtlCol="0" anchor="t">
            <a:spAutoFit/>
          </a:bodyPr>
          <a:lstStyle/>
          <a:p>
            <a:pPr>
              <a:lnSpc>
                <a:spcPts val="1935"/>
              </a:lnSpc>
            </a:pPr>
            <a:r>
              <a:rPr lang="en-US" sz="1599" b="1" dirty="0">
                <a:solidFill>
                  <a:srgbClr val="FFFFFF"/>
                </a:solidFill>
                <a:latin typeface="Montserrat Medium" panose="00000600000000000000" pitchFamily="2" charset="0"/>
                <a:ea typeface="Montserrat Semi-Bold"/>
                <a:cs typeface="Montserrat Semi-Bold"/>
                <a:sym typeface="Montserrat Semi-Bold"/>
              </a:rPr>
              <a:t>We enrich lives through human connection and the power of travel. </a:t>
            </a:r>
          </a:p>
          <a:p>
            <a:pPr>
              <a:lnSpc>
                <a:spcPts val="1935"/>
              </a:lnSpc>
            </a:pPr>
            <a:r>
              <a:rPr lang="en-US" sz="1599" b="1" dirty="0">
                <a:solidFill>
                  <a:srgbClr val="0057FE"/>
                </a:solidFill>
                <a:latin typeface="Montserrat Medium" panose="00000600000000000000" pitchFamily="2" charset="0"/>
                <a:ea typeface="Montserrat Semi-Bold"/>
                <a:cs typeface="Montserrat Semi-Bold"/>
                <a:sym typeface="Montserrat Semi-Bold"/>
              </a:rPr>
              <a:t>Powered by UBUNTU. </a:t>
            </a:r>
          </a:p>
        </p:txBody>
      </p:sp>
      <p:sp>
        <p:nvSpPr>
          <p:cNvPr id="25" name="TextBox 25"/>
          <p:cNvSpPr txBox="1"/>
          <p:nvPr/>
        </p:nvSpPr>
        <p:spPr>
          <a:xfrm>
            <a:off x="495300" y="2346749"/>
            <a:ext cx="7859383" cy="948721"/>
          </a:xfrm>
          <a:prstGeom prst="rect">
            <a:avLst/>
          </a:prstGeom>
        </p:spPr>
        <p:txBody>
          <a:bodyPr lIns="0" tIns="0" rIns="0" bIns="0" rtlCol="0" anchor="t">
            <a:spAutoFit/>
          </a:bodyPr>
          <a:lstStyle/>
          <a:p>
            <a:pPr>
              <a:lnSpc>
                <a:spcPts val="1451"/>
              </a:lnSpc>
            </a:pPr>
            <a:r>
              <a:rPr lang="en-US" sz="1199" dirty="0">
                <a:solidFill>
                  <a:srgbClr val="D9D9D9"/>
                </a:solidFill>
                <a:latin typeface="Montserrat"/>
                <a:ea typeface="Montserrat"/>
                <a:cs typeface="Montserrat"/>
                <a:sym typeface="Montserrat"/>
              </a:rPr>
              <a:t>Connections Travel Group is Australia’s largest privately owned travel management and events company. The proud parent of CT Connections, Totem Connections and Edge Connections. Since 2000, we’ve connected Australians with destinations near and far through corporate travel, unforgettable events, and luxury leisure expertise. </a:t>
            </a:r>
          </a:p>
          <a:p>
            <a:pPr>
              <a:lnSpc>
                <a:spcPts val="1451"/>
              </a:lnSpc>
            </a:pPr>
            <a:r>
              <a:rPr lang="en-US" sz="1199" i="1" dirty="0">
                <a:solidFill>
                  <a:srgbClr val="D9D9D9"/>
                </a:solidFill>
                <a:latin typeface="Montserrat" panose="00000500000000000000" pitchFamily="2" charset="0"/>
                <a:ea typeface="Montserrat Italics"/>
                <a:cs typeface="Montserrat Italics"/>
                <a:sym typeface="Montserrat Italics"/>
              </a:rPr>
              <a:t>We’re here to help people stay connected – wherever they may be.</a:t>
            </a:r>
          </a:p>
        </p:txBody>
      </p:sp>
      <p:sp>
        <p:nvSpPr>
          <p:cNvPr id="26" name="TextBox 26"/>
          <p:cNvSpPr txBox="1"/>
          <p:nvPr/>
        </p:nvSpPr>
        <p:spPr>
          <a:xfrm>
            <a:off x="8354683" y="4791252"/>
            <a:ext cx="417391" cy="133498"/>
          </a:xfrm>
          <a:prstGeom prst="rect">
            <a:avLst/>
          </a:prstGeom>
        </p:spPr>
        <p:txBody>
          <a:bodyPr lIns="0" tIns="0" rIns="0" bIns="0" rtlCol="0" anchor="t">
            <a:spAutoFit/>
          </a:bodyPr>
          <a:lstStyle/>
          <a:p>
            <a:pPr>
              <a:lnSpc>
                <a:spcPts val="1058"/>
              </a:lnSpc>
            </a:pPr>
            <a:r>
              <a:rPr lang="en-US" sz="875" b="1">
                <a:solidFill>
                  <a:srgbClr val="FFFFFF"/>
                </a:solidFill>
                <a:latin typeface="Montserrat Medium"/>
                <a:ea typeface="Montserrat Medium"/>
                <a:cs typeface="Montserrat Medium"/>
                <a:sym typeface="Montserrat Medium"/>
              </a:rPr>
              <a:t>Perth</a:t>
            </a:r>
          </a:p>
        </p:txBody>
      </p:sp>
      <p:sp>
        <p:nvSpPr>
          <p:cNvPr id="27" name="TextBox 27"/>
          <p:cNvSpPr txBox="1"/>
          <p:nvPr/>
        </p:nvSpPr>
        <p:spPr>
          <a:xfrm>
            <a:off x="9951178" y="4948400"/>
            <a:ext cx="654845" cy="133498"/>
          </a:xfrm>
          <a:prstGeom prst="rect">
            <a:avLst/>
          </a:prstGeom>
        </p:spPr>
        <p:txBody>
          <a:bodyPr lIns="0" tIns="0" rIns="0" bIns="0" rtlCol="0" anchor="t">
            <a:spAutoFit/>
          </a:bodyPr>
          <a:lstStyle/>
          <a:p>
            <a:pPr>
              <a:lnSpc>
                <a:spcPts val="1058"/>
              </a:lnSpc>
            </a:pPr>
            <a:r>
              <a:rPr lang="en-US" sz="875" b="1">
                <a:solidFill>
                  <a:srgbClr val="FFFFFF"/>
                </a:solidFill>
                <a:latin typeface="Montserrat Medium"/>
                <a:ea typeface="Montserrat Medium"/>
                <a:cs typeface="Montserrat Medium"/>
                <a:sym typeface="Montserrat Medium"/>
              </a:rPr>
              <a:t>Adelaide</a:t>
            </a:r>
          </a:p>
        </p:txBody>
      </p:sp>
      <p:sp>
        <p:nvSpPr>
          <p:cNvPr id="28" name="TextBox 28"/>
          <p:cNvSpPr txBox="1"/>
          <p:nvPr/>
        </p:nvSpPr>
        <p:spPr>
          <a:xfrm>
            <a:off x="10313720" y="5289861"/>
            <a:ext cx="688760" cy="141064"/>
          </a:xfrm>
          <a:prstGeom prst="rect">
            <a:avLst/>
          </a:prstGeom>
        </p:spPr>
        <p:txBody>
          <a:bodyPr lIns="0" tIns="0" rIns="0" bIns="0" rtlCol="0" anchor="t">
            <a:spAutoFit/>
          </a:bodyPr>
          <a:lstStyle/>
          <a:p>
            <a:pPr>
              <a:lnSpc>
                <a:spcPts val="1123"/>
              </a:lnSpc>
            </a:pPr>
            <a:r>
              <a:rPr lang="en-US" sz="929" b="1">
                <a:solidFill>
                  <a:srgbClr val="FFFFFF"/>
                </a:solidFill>
                <a:latin typeface="Montserrat Medium"/>
                <a:ea typeface="Montserrat Medium"/>
                <a:cs typeface="Montserrat Medium"/>
                <a:sym typeface="Montserrat Medium"/>
              </a:rPr>
              <a:t>Melbourne</a:t>
            </a:r>
          </a:p>
        </p:txBody>
      </p:sp>
      <p:sp>
        <p:nvSpPr>
          <p:cNvPr id="29" name="TextBox 29"/>
          <p:cNvSpPr txBox="1"/>
          <p:nvPr/>
        </p:nvSpPr>
        <p:spPr>
          <a:xfrm>
            <a:off x="10936153" y="4791252"/>
            <a:ext cx="570047" cy="133498"/>
          </a:xfrm>
          <a:prstGeom prst="rect">
            <a:avLst/>
          </a:prstGeom>
        </p:spPr>
        <p:txBody>
          <a:bodyPr lIns="0" tIns="0" rIns="0" bIns="0" rtlCol="0" anchor="t">
            <a:spAutoFit/>
          </a:bodyPr>
          <a:lstStyle/>
          <a:p>
            <a:pPr>
              <a:lnSpc>
                <a:spcPts val="1058"/>
              </a:lnSpc>
            </a:pPr>
            <a:r>
              <a:rPr lang="en-US" sz="875" b="1">
                <a:solidFill>
                  <a:srgbClr val="FFFFFF"/>
                </a:solidFill>
                <a:latin typeface="Montserrat Medium"/>
                <a:ea typeface="Montserrat Medium"/>
                <a:cs typeface="Montserrat Medium"/>
                <a:sym typeface="Montserrat Medium"/>
              </a:rPr>
              <a:t>Sydney</a:t>
            </a:r>
          </a:p>
        </p:txBody>
      </p:sp>
      <p:sp>
        <p:nvSpPr>
          <p:cNvPr id="30" name="TextBox 30"/>
          <p:cNvSpPr txBox="1"/>
          <p:nvPr/>
        </p:nvSpPr>
        <p:spPr>
          <a:xfrm>
            <a:off x="10839090" y="4054045"/>
            <a:ext cx="650391" cy="133498"/>
          </a:xfrm>
          <a:prstGeom prst="rect">
            <a:avLst/>
          </a:prstGeom>
        </p:spPr>
        <p:txBody>
          <a:bodyPr lIns="0" tIns="0" rIns="0" bIns="0" rtlCol="0" anchor="t">
            <a:spAutoFit/>
          </a:bodyPr>
          <a:lstStyle/>
          <a:p>
            <a:pPr>
              <a:lnSpc>
                <a:spcPts val="1058"/>
              </a:lnSpc>
            </a:pPr>
            <a:r>
              <a:rPr lang="en-US" sz="875" b="1">
                <a:solidFill>
                  <a:srgbClr val="FFFFFF"/>
                </a:solidFill>
                <a:latin typeface="Montserrat Medium"/>
                <a:ea typeface="Montserrat Medium"/>
                <a:cs typeface="Montserrat Medium"/>
                <a:sym typeface="Montserrat Medium"/>
              </a:rPr>
              <a:t>Brisbane</a:t>
            </a:r>
          </a:p>
        </p:txBody>
      </p:sp>
      <p:sp>
        <p:nvSpPr>
          <p:cNvPr id="31" name="TextBox 31"/>
          <p:cNvSpPr txBox="1"/>
          <p:nvPr/>
        </p:nvSpPr>
        <p:spPr>
          <a:xfrm>
            <a:off x="495300" y="6309826"/>
            <a:ext cx="4970333" cy="153888"/>
          </a:xfrm>
          <a:prstGeom prst="rect">
            <a:avLst/>
          </a:prstGeom>
        </p:spPr>
        <p:txBody>
          <a:bodyPr lIns="0" tIns="0" rIns="0" bIns="0" rtlCol="0" anchor="t">
            <a:spAutoFit/>
          </a:bodyPr>
          <a:lstStyle/>
          <a:p>
            <a:pPr>
              <a:lnSpc>
                <a:spcPts val="1171"/>
              </a:lnSpc>
            </a:pPr>
            <a:r>
              <a:rPr lang="en-US" sz="1019" dirty="0">
                <a:solidFill>
                  <a:srgbClr val="A6A6A6"/>
                </a:solidFill>
                <a:latin typeface="Montserrat Classic"/>
                <a:ea typeface="Montserrat Classic"/>
                <a:cs typeface="Montserrat Classic"/>
                <a:sym typeface="Montserrat Classic"/>
              </a:rPr>
              <a:t>Connections Travel Group - © Copyright 2025</a:t>
            </a:r>
          </a:p>
        </p:txBody>
      </p:sp>
      <p:sp>
        <p:nvSpPr>
          <p:cNvPr id="32" name="TextBox 32"/>
          <p:cNvSpPr txBox="1"/>
          <p:nvPr/>
        </p:nvSpPr>
        <p:spPr>
          <a:xfrm>
            <a:off x="9226167" y="4513593"/>
            <a:ext cx="660045" cy="153888"/>
          </a:xfrm>
          <a:prstGeom prst="rect">
            <a:avLst/>
          </a:prstGeom>
        </p:spPr>
        <p:txBody>
          <a:bodyPr lIns="0" tIns="0" rIns="0" bIns="0" rtlCol="0" anchor="t">
            <a:spAutoFit/>
          </a:bodyPr>
          <a:lstStyle/>
          <a:p>
            <a:pPr algn="ctr">
              <a:lnSpc>
                <a:spcPts val="1209"/>
              </a:lnSpc>
            </a:pPr>
            <a:r>
              <a:rPr lang="en-US" sz="1000" b="1">
                <a:solidFill>
                  <a:srgbClr val="E7E7E7"/>
                </a:solidFill>
                <a:latin typeface="Montserrat Bold"/>
                <a:ea typeface="Montserrat Bold"/>
                <a:cs typeface="Montserrat Bold"/>
                <a:sym typeface="Montserrat Bold"/>
              </a:rPr>
              <a:t>133 Staff</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3494255" y="2132217"/>
            <a:ext cx="2598405" cy="12700"/>
          </a:xfrm>
          <a:prstGeom prst="line">
            <a:avLst/>
          </a:prstGeom>
          <a:ln w="38100" cap="flat">
            <a:solidFill>
              <a:srgbClr val="3656AD"/>
            </a:solidFill>
            <a:prstDash val="solid"/>
            <a:headEnd type="oval" w="lg" len="lg"/>
            <a:tailEnd type="none" w="sm" len="sm"/>
          </a:ln>
        </p:spPr>
        <p:txBody>
          <a:bodyPr/>
          <a:lstStyle/>
          <a:p>
            <a:endParaRPr lang="en-AU" sz="1200"/>
          </a:p>
        </p:txBody>
      </p:sp>
      <p:sp>
        <p:nvSpPr>
          <p:cNvPr id="3" name="AutoShape 3"/>
          <p:cNvSpPr/>
          <p:nvPr/>
        </p:nvSpPr>
        <p:spPr>
          <a:xfrm>
            <a:off x="6092659" y="2132217"/>
            <a:ext cx="0" cy="531534"/>
          </a:xfrm>
          <a:prstGeom prst="line">
            <a:avLst/>
          </a:prstGeom>
          <a:ln w="38100" cap="flat">
            <a:solidFill>
              <a:srgbClr val="3656AD"/>
            </a:solidFill>
            <a:prstDash val="solid"/>
            <a:headEnd type="none" w="sm" len="sm"/>
            <a:tailEnd type="none" w="sm" len="sm"/>
          </a:ln>
        </p:spPr>
        <p:txBody>
          <a:bodyPr/>
          <a:lstStyle/>
          <a:p>
            <a:endParaRPr lang="en-AU" sz="1200"/>
          </a:p>
        </p:txBody>
      </p:sp>
      <p:sp>
        <p:nvSpPr>
          <p:cNvPr id="4" name="AutoShape 4"/>
          <p:cNvSpPr/>
          <p:nvPr/>
        </p:nvSpPr>
        <p:spPr>
          <a:xfrm>
            <a:off x="7171747" y="1550641"/>
            <a:ext cx="0" cy="926972"/>
          </a:xfrm>
          <a:prstGeom prst="line">
            <a:avLst/>
          </a:prstGeom>
          <a:ln w="38100" cap="flat">
            <a:solidFill>
              <a:srgbClr val="737373"/>
            </a:solidFill>
            <a:prstDash val="solid"/>
            <a:headEnd type="none" w="sm" len="sm"/>
            <a:tailEnd type="none" w="sm" len="sm"/>
          </a:ln>
        </p:spPr>
        <p:txBody>
          <a:bodyPr/>
          <a:lstStyle/>
          <a:p>
            <a:endParaRPr lang="en-AU" sz="1200"/>
          </a:p>
        </p:txBody>
      </p:sp>
      <p:sp>
        <p:nvSpPr>
          <p:cNvPr id="5" name="AutoShape 5"/>
          <p:cNvSpPr/>
          <p:nvPr/>
        </p:nvSpPr>
        <p:spPr>
          <a:xfrm>
            <a:off x="7171747" y="1550641"/>
            <a:ext cx="1255795" cy="0"/>
          </a:xfrm>
          <a:prstGeom prst="line">
            <a:avLst/>
          </a:prstGeom>
          <a:ln w="38100" cap="flat">
            <a:solidFill>
              <a:srgbClr val="737373"/>
            </a:solidFill>
            <a:prstDash val="solid"/>
            <a:headEnd type="none" w="sm" len="sm"/>
            <a:tailEnd type="oval" w="lg" len="lg"/>
          </a:ln>
        </p:spPr>
        <p:txBody>
          <a:bodyPr/>
          <a:lstStyle/>
          <a:p>
            <a:endParaRPr lang="en-AU" sz="1200"/>
          </a:p>
        </p:txBody>
      </p:sp>
      <p:pic>
        <p:nvPicPr>
          <p:cNvPr id="6" name="Picture 6"/>
          <p:cNvPicPr>
            <a:picLocks noChangeAspect="1"/>
          </p:cNvPicPr>
          <p:nvPr/>
        </p:nvPicPr>
        <p:blipFill>
          <a:blip r:embed="rId2"/>
          <a:stretch>
            <a:fillRect/>
          </a:stretch>
        </p:blipFill>
        <p:spPr>
          <a:xfrm>
            <a:off x="4696519" y="1948028"/>
            <a:ext cx="4121319" cy="4121319"/>
          </a:xfrm>
          <a:prstGeom prst="rect">
            <a:avLst/>
          </a:prstGeom>
        </p:spPr>
      </p:pic>
      <p:sp>
        <p:nvSpPr>
          <p:cNvPr id="7" name="AutoShape 7"/>
          <p:cNvSpPr/>
          <p:nvPr/>
        </p:nvSpPr>
        <p:spPr>
          <a:xfrm flipV="1">
            <a:off x="5153874" y="4054003"/>
            <a:ext cx="3764573" cy="12700"/>
          </a:xfrm>
          <a:prstGeom prst="line">
            <a:avLst/>
          </a:prstGeom>
          <a:ln w="38100" cap="flat">
            <a:solidFill>
              <a:srgbClr val="3E3E3E"/>
            </a:solidFill>
            <a:prstDash val="solid"/>
            <a:headEnd type="none" w="sm" len="sm"/>
            <a:tailEnd type="oval" w="lg" len="lg"/>
          </a:ln>
        </p:spPr>
        <p:txBody>
          <a:bodyPr/>
          <a:lstStyle/>
          <a:p>
            <a:endParaRPr lang="en-AU" sz="1200"/>
          </a:p>
        </p:txBody>
      </p:sp>
      <p:sp>
        <p:nvSpPr>
          <p:cNvPr id="8" name="Freeform 8"/>
          <p:cNvSpPr/>
          <p:nvPr/>
        </p:nvSpPr>
        <p:spPr>
          <a:xfrm>
            <a:off x="668293" y="2578859"/>
            <a:ext cx="150530" cy="115908"/>
          </a:xfrm>
          <a:custGeom>
            <a:avLst/>
            <a:gdLst/>
            <a:ahLst/>
            <a:cxnLst/>
            <a:rect l="l" t="t" r="r" b="b"/>
            <a:pathLst>
              <a:path w="225795" h="173862">
                <a:moveTo>
                  <a:pt x="0" y="0"/>
                </a:moveTo>
                <a:lnTo>
                  <a:pt x="225795" y="0"/>
                </a:lnTo>
                <a:lnTo>
                  <a:pt x="225795" y="173862"/>
                </a:lnTo>
                <a:lnTo>
                  <a:pt x="0" y="1738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200"/>
          </a:p>
        </p:txBody>
      </p:sp>
      <p:sp>
        <p:nvSpPr>
          <p:cNvPr id="9" name="Freeform 9"/>
          <p:cNvSpPr/>
          <p:nvPr/>
        </p:nvSpPr>
        <p:spPr>
          <a:xfrm>
            <a:off x="668293" y="2758267"/>
            <a:ext cx="150530" cy="115908"/>
          </a:xfrm>
          <a:custGeom>
            <a:avLst/>
            <a:gdLst/>
            <a:ahLst/>
            <a:cxnLst/>
            <a:rect l="l" t="t" r="r" b="b"/>
            <a:pathLst>
              <a:path w="225795" h="173862">
                <a:moveTo>
                  <a:pt x="0" y="0"/>
                </a:moveTo>
                <a:lnTo>
                  <a:pt x="225795" y="0"/>
                </a:lnTo>
                <a:lnTo>
                  <a:pt x="225795" y="173862"/>
                </a:lnTo>
                <a:lnTo>
                  <a:pt x="0" y="1738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200"/>
          </a:p>
        </p:txBody>
      </p:sp>
      <p:sp>
        <p:nvSpPr>
          <p:cNvPr id="10" name="Freeform 10"/>
          <p:cNvSpPr/>
          <p:nvPr/>
        </p:nvSpPr>
        <p:spPr>
          <a:xfrm>
            <a:off x="668293" y="2939200"/>
            <a:ext cx="150530" cy="115908"/>
          </a:xfrm>
          <a:custGeom>
            <a:avLst/>
            <a:gdLst/>
            <a:ahLst/>
            <a:cxnLst/>
            <a:rect l="l" t="t" r="r" b="b"/>
            <a:pathLst>
              <a:path w="225795" h="173862">
                <a:moveTo>
                  <a:pt x="0" y="0"/>
                </a:moveTo>
                <a:lnTo>
                  <a:pt x="225795" y="0"/>
                </a:lnTo>
                <a:lnTo>
                  <a:pt x="225795" y="173863"/>
                </a:lnTo>
                <a:lnTo>
                  <a:pt x="0" y="1738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200"/>
          </a:p>
        </p:txBody>
      </p:sp>
      <p:sp>
        <p:nvSpPr>
          <p:cNvPr id="11" name="Freeform 11"/>
          <p:cNvSpPr/>
          <p:nvPr/>
        </p:nvSpPr>
        <p:spPr>
          <a:xfrm>
            <a:off x="668293" y="3118609"/>
            <a:ext cx="150530" cy="115908"/>
          </a:xfrm>
          <a:custGeom>
            <a:avLst/>
            <a:gdLst/>
            <a:ahLst/>
            <a:cxnLst/>
            <a:rect l="l" t="t" r="r" b="b"/>
            <a:pathLst>
              <a:path w="225795" h="173862">
                <a:moveTo>
                  <a:pt x="0" y="0"/>
                </a:moveTo>
                <a:lnTo>
                  <a:pt x="225795" y="0"/>
                </a:lnTo>
                <a:lnTo>
                  <a:pt x="225795" y="173862"/>
                </a:lnTo>
                <a:lnTo>
                  <a:pt x="0" y="1738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200"/>
          </a:p>
        </p:txBody>
      </p:sp>
      <p:sp>
        <p:nvSpPr>
          <p:cNvPr id="12" name="Freeform 12"/>
          <p:cNvSpPr/>
          <p:nvPr/>
        </p:nvSpPr>
        <p:spPr>
          <a:xfrm>
            <a:off x="668293" y="3298017"/>
            <a:ext cx="150530" cy="115908"/>
          </a:xfrm>
          <a:custGeom>
            <a:avLst/>
            <a:gdLst/>
            <a:ahLst/>
            <a:cxnLst/>
            <a:rect l="l" t="t" r="r" b="b"/>
            <a:pathLst>
              <a:path w="225795" h="173862">
                <a:moveTo>
                  <a:pt x="0" y="0"/>
                </a:moveTo>
                <a:lnTo>
                  <a:pt x="225795" y="0"/>
                </a:lnTo>
                <a:lnTo>
                  <a:pt x="225795" y="173862"/>
                </a:lnTo>
                <a:lnTo>
                  <a:pt x="0" y="1738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200"/>
          </a:p>
        </p:txBody>
      </p:sp>
      <p:sp>
        <p:nvSpPr>
          <p:cNvPr id="13" name="Freeform 13"/>
          <p:cNvSpPr/>
          <p:nvPr/>
        </p:nvSpPr>
        <p:spPr>
          <a:xfrm>
            <a:off x="668293" y="4008687"/>
            <a:ext cx="150530" cy="115908"/>
          </a:xfrm>
          <a:custGeom>
            <a:avLst/>
            <a:gdLst/>
            <a:ahLst/>
            <a:cxnLst/>
            <a:rect l="l" t="t" r="r" b="b"/>
            <a:pathLst>
              <a:path w="225795" h="173862">
                <a:moveTo>
                  <a:pt x="0" y="0"/>
                </a:moveTo>
                <a:lnTo>
                  <a:pt x="225795" y="0"/>
                </a:lnTo>
                <a:lnTo>
                  <a:pt x="225795" y="173862"/>
                </a:lnTo>
                <a:lnTo>
                  <a:pt x="0" y="1738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200"/>
          </a:p>
        </p:txBody>
      </p:sp>
      <p:sp>
        <p:nvSpPr>
          <p:cNvPr id="22" name="Freeform 22"/>
          <p:cNvSpPr/>
          <p:nvPr/>
        </p:nvSpPr>
        <p:spPr>
          <a:xfrm>
            <a:off x="668293" y="3473944"/>
            <a:ext cx="150530" cy="115908"/>
          </a:xfrm>
          <a:custGeom>
            <a:avLst/>
            <a:gdLst/>
            <a:ahLst/>
            <a:cxnLst/>
            <a:rect l="l" t="t" r="r" b="b"/>
            <a:pathLst>
              <a:path w="225795" h="173862">
                <a:moveTo>
                  <a:pt x="0" y="0"/>
                </a:moveTo>
                <a:lnTo>
                  <a:pt x="225795" y="0"/>
                </a:lnTo>
                <a:lnTo>
                  <a:pt x="225795" y="173862"/>
                </a:lnTo>
                <a:lnTo>
                  <a:pt x="0" y="1738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200"/>
          </a:p>
        </p:txBody>
      </p:sp>
      <p:sp>
        <p:nvSpPr>
          <p:cNvPr id="23" name="Freeform 23"/>
          <p:cNvSpPr/>
          <p:nvPr/>
        </p:nvSpPr>
        <p:spPr>
          <a:xfrm>
            <a:off x="668293" y="3829279"/>
            <a:ext cx="150530" cy="115908"/>
          </a:xfrm>
          <a:custGeom>
            <a:avLst/>
            <a:gdLst/>
            <a:ahLst/>
            <a:cxnLst/>
            <a:rect l="l" t="t" r="r" b="b"/>
            <a:pathLst>
              <a:path w="225795" h="173862">
                <a:moveTo>
                  <a:pt x="0" y="0"/>
                </a:moveTo>
                <a:lnTo>
                  <a:pt x="225795" y="0"/>
                </a:lnTo>
                <a:lnTo>
                  <a:pt x="225795" y="173862"/>
                </a:lnTo>
                <a:lnTo>
                  <a:pt x="0" y="1738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AU" sz="1200"/>
          </a:p>
        </p:txBody>
      </p:sp>
      <p:sp>
        <p:nvSpPr>
          <p:cNvPr id="24" name="Freeform 24"/>
          <p:cNvSpPr/>
          <p:nvPr/>
        </p:nvSpPr>
        <p:spPr>
          <a:xfrm>
            <a:off x="904182" y="1929974"/>
            <a:ext cx="2375853" cy="404486"/>
          </a:xfrm>
          <a:custGeom>
            <a:avLst/>
            <a:gdLst/>
            <a:ahLst/>
            <a:cxnLst/>
            <a:rect l="l" t="t" r="r" b="b"/>
            <a:pathLst>
              <a:path w="3563779" h="606729">
                <a:moveTo>
                  <a:pt x="0" y="0"/>
                </a:moveTo>
                <a:lnTo>
                  <a:pt x="3563778" y="0"/>
                </a:lnTo>
                <a:lnTo>
                  <a:pt x="3563778" y="606729"/>
                </a:lnTo>
                <a:lnTo>
                  <a:pt x="0" y="606729"/>
                </a:lnTo>
                <a:lnTo>
                  <a:pt x="0" y="0"/>
                </a:lnTo>
                <a:close/>
              </a:path>
            </a:pathLst>
          </a:custGeom>
          <a:blipFill>
            <a:blip r:embed="rId5"/>
            <a:stretch>
              <a:fillRect/>
            </a:stretch>
          </a:blipFill>
        </p:spPr>
        <p:txBody>
          <a:bodyPr/>
          <a:lstStyle/>
          <a:p>
            <a:endParaRPr lang="en-AU" sz="1200"/>
          </a:p>
        </p:txBody>
      </p:sp>
      <p:sp>
        <p:nvSpPr>
          <p:cNvPr id="25" name="TextBox 25"/>
          <p:cNvSpPr txBox="1"/>
          <p:nvPr/>
        </p:nvSpPr>
        <p:spPr>
          <a:xfrm>
            <a:off x="589383" y="4716172"/>
            <a:ext cx="4177222" cy="897682"/>
          </a:xfrm>
          <a:prstGeom prst="rect">
            <a:avLst/>
          </a:prstGeom>
        </p:spPr>
        <p:txBody>
          <a:bodyPr lIns="0" tIns="0" rIns="0" bIns="0" rtlCol="0" anchor="t">
            <a:spAutoFit/>
          </a:bodyPr>
          <a:lstStyle/>
          <a:p>
            <a:pPr marL="259092" lvl="1" indent="-129546">
              <a:lnSpc>
                <a:spcPts val="1439"/>
              </a:lnSpc>
              <a:buFont typeface="Arial"/>
              <a:buChar char="•"/>
            </a:pPr>
            <a:r>
              <a:rPr lang="en-US" sz="1199">
                <a:solidFill>
                  <a:srgbClr val="000000"/>
                </a:solidFill>
                <a:latin typeface="Montserrat"/>
                <a:ea typeface="Montserrat"/>
                <a:cs typeface="Montserrat"/>
                <a:sym typeface="Montserrat"/>
              </a:rPr>
              <a:t>Highly personalised service &amp; experience (best in market)</a:t>
            </a:r>
          </a:p>
          <a:p>
            <a:pPr marL="259092" lvl="1" indent="-129546">
              <a:lnSpc>
                <a:spcPts val="1439"/>
              </a:lnSpc>
              <a:buFont typeface="Arial"/>
              <a:buChar char="•"/>
            </a:pPr>
            <a:r>
              <a:rPr lang="en-US" sz="1199">
                <a:solidFill>
                  <a:srgbClr val="000000"/>
                </a:solidFill>
                <a:latin typeface="Montserrat"/>
                <a:ea typeface="Montserrat"/>
                <a:cs typeface="Montserrat"/>
                <a:sym typeface="Montserrat"/>
              </a:rPr>
              <a:t>Trust &amp; Transparency</a:t>
            </a:r>
          </a:p>
          <a:p>
            <a:pPr marL="259092" lvl="1" indent="-129546">
              <a:lnSpc>
                <a:spcPts val="1439"/>
              </a:lnSpc>
              <a:buFont typeface="Arial"/>
              <a:buChar char="•"/>
            </a:pPr>
            <a:r>
              <a:rPr lang="en-US" sz="1199">
                <a:solidFill>
                  <a:srgbClr val="000000"/>
                </a:solidFill>
                <a:latin typeface="Montserrat"/>
                <a:ea typeface="Montserrat"/>
                <a:cs typeface="Montserrat"/>
                <a:sym typeface="Montserrat"/>
              </a:rPr>
              <a:t>Innovative agnostic technology &amp; solutions</a:t>
            </a:r>
          </a:p>
          <a:p>
            <a:pPr marL="259092" lvl="1" indent="-129546">
              <a:lnSpc>
                <a:spcPts val="1439"/>
              </a:lnSpc>
              <a:buFont typeface="Arial"/>
              <a:buChar char="•"/>
            </a:pPr>
            <a:r>
              <a:rPr lang="en-US" sz="1199">
                <a:solidFill>
                  <a:srgbClr val="000000"/>
                </a:solidFill>
                <a:latin typeface="Montserrat"/>
                <a:ea typeface="Montserrat"/>
                <a:cs typeface="Montserrat"/>
                <a:sym typeface="Montserrat"/>
              </a:rPr>
              <a:t>Valuable through ‘Return on Investment’ (ROI)</a:t>
            </a:r>
          </a:p>
        </p:txBody>
      </p:sp>
      <p:sp>
        <p:nvSpPr>
          <p:cNvPr id="26" name="TextBox 26"/>
          <p:cNvSpPr txBox="1"/>
          <p:nvPr/>
        </p:nvSpPr>
        <p:spPr>
          <a:xfrm>
            <a:off x="441094" y="4462183"/>
            <a:ext cx="3874510" cy="196144"/>
          </a:xfrm>
          <a:prstGeom prst="rect">
            <a:avLst/>
          </a:prstGeom>
        </p:spPr>
        <p:txBody>
          <a:bodyPr lIns="0" tIns="0" rIns="0" bIns="0" rtlCol="0" anchor="t">
            <a:spAutoFit/>
          </a:bodyPr>
          <a:lstStyle/>
          <a:p>
            <a:pPr>
              <a:lnSpc>
                <a:spcPts val="1599"/>
              </a:lnSpc>
            </a:pPr>
            <a:r>
              <a:rPr lang="en-US" sz="1333" dirty="0">
                <a:solidFill>
                  <a:srgbClr val="0051D3"/>
                </a:solidFill>
                <a:latin typeface="Montserrat SemiBold" panose="00000700000000000000" pitchFamily="2" charset="0"/>
                <a:ea typeface="Montserrat Bold"/>
                <a:cs typeface="Montserrat Bold"/>
                <a:sym typeface="Montserrat Bold"/>
              </a:rPr>
              <a:t>Value Proposition</a:t>
            </a:r>
          </a:p>
        </p:txBody>
      </p:sp>
      <p:sp>
        <p:nvSpPr>
          <p:cNvPr id="27" name="TextBox 27"/>
          <p:cNvSpPr txBox="1"/>
          <p:nvPr/>
        </p:nvSpPr>
        <p:spPr>
          <a:xfrm>
            <a:off x="8656142" y="1480813"/>
            <a:ext cx="3874510" cy="196144"/>
          </a:xfrm>
          <a:prstGeom prst="rect">
            <a:avLst/>
          </a:prstGeom>
        </p:spPr>
        <p:txBody>
          <a:bodyPr lIns="0" tIns="0" rIns="0" bIns="0" rtlCol="0" anchor="t">
            <a:spAutoFit/>
          </a:bodyPr>
          <a:lstStyle/>
          <a:p>
            <a:pPr>
              <a:lnSpc>
                <a:spcPts val="1599"/>
              </a:lnSpc>
            </a:pPr>
            <a:r>
              <a:rPr lang="en-US" sz="1333" dirty="0">
                <a:solidFill>
                  <a:srgbClr val="737373"/>
                </a:solidFill>
                <a:latin typeface="Montserrat SemiBold" panose="00000700000000000000" pitchFamily="2" charset="0"/>
                <a:ea typeface="Montserrat Bold"/>
                <a:cs typeface="Montserrat Bold"/>
                <a:sym typeface="Montserrat Bold"/>
              </a:rPr>
              <a:t>Legacy Global TMCs</a:t>
            </a:r>
          </a:p>
        </p:txBody>
      </p:sp>
      <p:sp>
        <p:nvSpPr>
          <p:cNvPr id="28" name="TextBox 28"/>
          <p:cNvSpPr txBox="1"/>
          <p:nvPr/>
        </p:nvSpPr>
        <p:spPr>
          <a:xfrm>
            <a:off x="8656142" y="1810509"/>
            <a:ext cx="3034665" cy="1256754"/>
          </a:xfrm>
          <a:prstGeom prst="rect">
            <a:avLst/>
          </a:prstGeom>
        </p:spPr>
        <p:txBody>
          <a:bodyPr lIns="0" tIns="0" rIns="0" bIns="0" rtlCol="0" anchor="t">
            <a:spAutoFit/>
          </a:bodyPr>
          <a:lstStyle/>
          <a:p>
            <a:pPr marL="259080" lvl="1" indent="-129540">
              <a:lnSpc>
                <a:spcPts val="1439"/>
              </a:lnSpc>
              <a:buFont typeface="Arial"/>
              <a:buChar char="•"/>
            </a:pPr>
            <a:r>
              <a:rPr lang="en-US" sz="1150" dirty="0">
                <a:solidFill>
                  <a:srgbClr val="000000"/>
                </a:solidFill>
                <a:latin typeface="Montserrat"/>
                <a:ea typeface="Montserrat"/>
                <a:cs typeface="Montserrat"/>
                <a:sym typeface="Montserrat"/>
              </a:rPr>
              <a:t>Expertise in strategy delivery and client cost-saving initiatives</a:t>
            </a:r>
            <a:endParaRPr lang="en-US" sz="1150" dirty="0"/>
          </a:p>
          <a:p>
            <a:pPr marL="259080" lvl="1" indent="-129540">
              <a:lnSpc>
                <a:spcPts val="1439"/>
              </a:lnSpc>
              <a:buFont typeface="Arial"/>
              <a:buChar char="•"/>
            </a:pPr>
            <a:r>
              <a:rPr lang="en-US" sz="1150" dirty="0">
                <a:solidFill>
                  <a:srgbClr val="FF3131"/>
                </a:solidFill>
                <a:latin typeface="Montserrat"/>
                <a:ea typeface="Montserrat"/>
                <a:cs typeface="Montserrat"/>
                <a:sym typeface="Montserrat"/>
              </a:rPr>
              <a:t>Process Driven (call-</a:t>
            </a:r>
            <a:r>
              <a:rPr lang="en-US" sz="1150" dirty="0" err="1">
                <a:solidFill>
                  <a:srgbClr val="FF3131"/>
                </a:solidFill>
                <a:latin typeface="Montserrat"/>
                <a:ea typeface="Montserrat"/>
                <a:cs typeface="Montserrat"/>
                <a:sym typeface="Montserrat"/>
              </a:rPr>
              <a:t>centre</a:t>
            </a:r>
            <a:r>
              <a:rPr lang="en-US" sz="1150" dirty="0">
                <a:solidFill>
                  <a:srgbClr val="FF3131"/>
                </a:solidFill>
                <a:latin typeface="Montserrat"/>
                <a:ea typeface="Montserrat"/>
                <a:cs typeface="Montserrat"/>
                <a:sym typeface="Montserrat"/>
              </a:rPr>
              <a:t>)</a:t>
            </a:r>
            <a:endParaRPr lang="en-US" sz="1150" dirty="0">
              <a:solidFill>
                <a:srgbClr val="FF3131"/>
              </a:solidFill>
              <a:latin typeface="Montserrat"/>
              <a:ea typeface="Montserrat"/>
              <a:cs typeface="Montserrat"/>
            </a:endParaRPr>
          </a:p>
          <a:p>
            <a:pPr marL="259080" lvl="1" indent="-129540">
              <a:lnSpc>
                <a:spcPts val="1439"/>
              </a:lnSpc>
              <a:buFont typeface="Arial"/>
              <a:buChar char="•"/>
            </a:pPr>
            <a:r>
              <a:rPr lang="en-US" sz="1150" dirty="0">
                <a:solidFill>
                  <a:srgbClr val="FF3131"/>
                </a:solidFill>
                <a:latin typeface="Montserrat"/>
                <a:ea typeface="Montserrat"/>
                <a:cs typeface="Montserrat"/>
                <a:sym typeface="Montserrat"/>
              </a:rPr>
              <a:t>Limited empowerment</a:t>
            </a:r>
            <a:endParaRPr lang="en-US" sz="1150" dirty="0">
              <a:solidFill>
                <a:srgbClr val="FF3131"/>
              </a:solidFill>
              <a:latin typeface="Montserrat"/>
              <a:ea typeface="Montserrat"/>
              <a:cs typeface="Montserrat"/>
            </a:endParaRPr>
          </a:p>
          <a:p>
            <a:pPr marL="259080" lvl="1" indent="-129540">
              <a:lnSpc>
                <a:spcPts val="1439"/>
              </a:lnSpc>
              <a:buFont typeface="Arial"/>
              <a:buChar char="•"/>
            </a:pPr>
            <a:r>
              <a:rPr lang="en-US" sz="1150" dirty="0">
                <a:solidFill>
                  <a:srgbClr val="FF3131"/>
                </a:solidFill>
                <a:latin typeface="Montserrat"/>
                <a:ea typeface="Montserrat"/>
                <a:cs typeface="Montserrat"/>
                <a:sym typeface="Montserrat"/>
              </a:rPr>
              <a:t>Limited flexibility</a:t>
            </a:r>
            <a:endParaRPr lang="en-US" sz="1150" dirty="0">
              <a:solidFill>
                <a:srgbClr val="FF3131"/>
              </a:solidFill>
              <a:latin typeface="Montserrat"/>
              <a:ea typeface="Montserrat"/>
              <a:cs typeface="Montserrat"/>
            </a:endParaRPr>
          </a:p>
          <a:p>
            <a:pPr marL="259080" lvl="1" indent="-129540">
              <a:lnSpc>
                <a:spcPts val="1439"/>
              </a:lnSpc>
              <a:buFont typeface="Arial"/>
              <a:buChar char="•"/>
            </a:pPr>
            <a:r>
              <a:rPr lang="en-US" sz="1150" dirty="0">
                <a:solidFill>
                  <a:srgbClr val="FF3131"/>
                </a:solidFill>
                <a:latin typeface="Montserrat"/>
                <a:ea typeface="Montserrat"/>
                <a:cs typeface="Montserrat"/>
                <a:sym typeface="Montserrat"/>
              </a:rPr>
              <a:t>Proprietary Technology not always compatible with client ‘needs’</a:t>
            </a:r>
            <a:endParaRPr lang="en-US" sz="1150" dirty="0">
              <a:solidFill>
                <a:srgbClr val="FF3131"/>
              </a:solidFill>
              <a:latin typeface="Montserrat"/>
              <a:ea typeface="Montserrat"/>
              <a:cs typeface="Montserrat"/>
            </a:endParaRPr>
          </a:p>
        </p:txBody>
      </p:sp>
      <p:sp>
        <p:nvSpPr>
          <p:cNvPr id="29" name="TextBox 29"/>
          <p:cNvSpPr txBox="1"/>
          <p:nvPr/>
        </p:nvSpPr>
        <p:spPr>
          <a:xfrm>
            <a:off x="9145216" y="3965103"/>
            <a:ext cx="3874510" cy="196144"/>
          </a:xfrm>
          <a:prstGeom prst="rect">
            <a:avLst/>
          </a:prstGeom>
        </p:spPr>
        <p:txBody>
          <a:bodyPr lIns="0" tIns="0" rIns="0" bIns="0" rtlCol="0" anchor="t">
            <a:spAutoFit/>
          </a:bodyPr>
          <a:lstStyle/>
          <a:p>
            <a:pPr>
              <a:lnSpc>
                <a:spcPts val="1599"/>
              </a:lnSpc>
            </a:pPr>
            <a:r>
              <a:rPr lang="en-US" sz="1333">
                <a:solidFill>
                  <a:srgbClr val="3E3E3E"/>
                </a:solidFill>
                <a:latin typeface="Montserrat SemiBold" panose="00000700000000000000" pitchFamily="2" charset="0"/>
                <a:ea typeface="Montserrat Bold"/>
                <a:cs typeface="Montserrat Bold"/>
                <a:sym typeface="Montserrat Bold"/>
              </a:rPr>
              <a:t>Boutique TMCs</a:t>
            </a:r>
          </a:p>
        </p:txBody>
      </p:sp>
      <p:sp>
        <p:nvSpPr>
          <p:cNvPr id="30" name="TextBox 30"/>
          <p:cNvSpPr txBox="1"/>
          <p:nvPr/>
        </p:nvSpPr>
        <p:spPr>
          <a:xfrm>
            <a:off x="9180497" y="4292667"/>
            <a:ext cx="2510311" cy="1256754"/>
          </a:xfrm>
          <a:prstGeom prst="rect">
            <a:avLst/>
          </a:prstGeom>
        </p:spPr>
        <p:txBody>
          <a:bodyPr lIns="0" tIns="0" rIns="0" bIns="0" rtlCol="0" anchor="t">
            <a:spAutoFit/>
          </a:bodyPr>
          <a:lstStyle/>
          <a:p>
            <a:pPr marL="259092" lvl="1" indent="-129546">
              <a:lnSpc>
                <a:spcPts val="1439"/>
              </a:lnSpc>
              <a:buFont typeface="Arial"/>
              <a:buChar char="•"/>
            </a:pPr>
            <a:r>
              <a:rPr lang="en-US" sz="1199">
                <a:solidFill>
                  <a:srgbClr val="000000"/>
                </a:solidFill>
                <a:latin typeface="Montserrat"/>
                <a:ea typeface="Montserrat"/>
                <a:cs typeface="Montserrat"/>
                <a:sym typeface="Montserrat"/>
              </a:rPr>
              <a:t>Personalised service</a:t>
            </a:r>
          </a:p>
          <a:p>
            <a:pPr marL="259092" lvl="1" indent="-129546">
              <a:lnSpc>
                <a:spcPts val="1439"/>
              </a:lnSpc>
              <a:buFont typeface="Arial"/>
              <a:buChar char="•"/>
            </a:pPr>
            <a:r>
              <a:rPr lang="en-US" sz="1199">
                <a:solidFill>
                  <a:srgbClr val="000000"/>
                </a:solidFill>
                <a:latin typeface="Montserrat"/>
                <a:ea typeface="Montserrat"/>
                <a:cs typeface="Montserrat"/>
                <a:sym typeface="Montserrat"/>
              </a:rPr>
              <a:t>Good Relationships</a:t>
            </a:r>
          </a:p>
          <a:p>
            <a:pPr marL="259092" lvl="1" indent="-129546">
              <a:lnSpc>
                <a:spcPts val="1439"/>
              </a:lnSpc>
              <a:buFont typeface="Arial"/>
              <a:buChar char="•"/>
            </a:pPr>
            <a:r>
              <a:rPr lang="en-US" sz="1199">
                <a:solidFill>
                  <a:srgbClr val="FF3131"/>
                </a:solidFill>
                <a:latin typeface="Montserrat"/>
                <a:ea typeface="Montserrat"/>
                <a:cs typeface="Montserrat"/>
                <a:sym typeface="Montserrat"/>
              </a:rPr>
              <a:t>Technology can be a major barrier</a:t>
            </a:r>
          </a:p>
          <a:p>
            <a:pPr marL="259092" lvl="1" indent="-129546">
              <a:lnSpc>
                <a:spcPts val="1439"/>
              </a:lnSpc>
              <a:buFont typeface="Arial"/>
              <a:buChar char="•"/>
            </a:pPr>
            <a:r>
              <a:rPr lang="en-US" sz="1199">
                <a:solidFill>
                  <a:srgbClr val="FF3131"/>
                </a:solidFill>
                <a:latin typeface="Montserrat"/>
                <a:ea typeface="Montserrat"/>
                <a:cs typeface="Montserrat"/>
                <a:sym typeface="Montserrat"/>
              </a:rPr>
              <a:t>Limited Diversity geographically &amp; in industry</a:t>
            </a:r>
          </a:p>
          <a:p>
            <a:pPr marL="259092" lvl="1" indent="-129546">
              <a:lnSpc>
                <a:spcPts val="1439"/>
              </a:lnSpc>
              <a:buFont typeface="Arial"/>
              <a:buChar char="•"/>
            </a:pPr>
            <a:r>
              <a:rPr lang="en-US" sz="1199">
                <a:solidFill>
                  <a:srgbClr val="FF3131"/>
                </a:solidFill>
                <a:latin typeface="Montserrat"/>
                <a:ea typeface="Montserrat"/>
                <a:cs typeface="Montserrat"/>
                <a:sym typeface="Montserrat"/>
              </a:rPr>
              <a:t>Limited Expertise in Strategy</a:t>
            </a:r>
          </a:p>
        </p:txBody>
      </p:sp>
      <p:sp>
        <p:nvSpPr>
          <p:cNvPr id="31" name="TextBox 31"/>
          <p:cNvSpPr txBox="1"/>
          <p:nvPr/>
        </p:nvSpPr>
        <p:spPr>
          <a:xfrm>
            <a:off x="904182" y="2542544"/>
            <a:ext cx="4135781" cy="1615827"/>
          </a:xfrm>
          <a:prstGeom prst="rect">
            <a:avLst/>
          </a:prstGeom>
        </p:spPr>
        <p:txBody>
          <a:bodyPr lIns="0" tIns="0" rIns="0" bIns="0" rtlCol="0" anchor="t">
            <a:spAutoFit/>
          </a:bodyPr>
          <a:lstStyle/>
          <a:p>
            <a:pPr>
              <a:lnSpc>
                <a:spcPts val="1439"/>
              </a:lnSpc>
            </a:pPr>
            <a:r>
              <a:rPr lang="en-US" sz="1199">
                <a:solidFill>
                  <a:srgbClr val="000000"/>
                </a:solidFill>
                <a:latin typeface="Montserrat"/>
                <a:ea typeface="Montserrat"/>
                <a:cs typeface="Montserrat"/>
                <a:sym typeface="Montserrat"/>
              </a:rPr>
              <a:t>Experts in strategy</a:t>
            </a:r>
          </a:p>
          <a:p>
            <a:pPr>
              <a:lnSpc>
                <a:spcPts val="1439"/>
              </a:lnSpc>
            </a:pPr>
            <a:r>
              <a:rPr lang="en-US" sz="1199">
                <a:solidFill>
                  <a:srgbClr val="000000"/>
                </a:solidFill>
                <a:latin typeface="Montserrat"/>
                <a:ea typeface="Montserrat"/>
                <a:cs typeface="Montserrat"/>
                <a:sym typeface="Montserrat"/>
              </a:rPr>
              <a:t>Demonstrated cost savings &amp; ROI</a:t>
            </a:r>
          </a:p>
          <a:p>
            <a:pPr>
              <a:lnSpc>
                <a:spcPts val="1439"/>
              </a:lnSpc>
            </a:pPr>
            <a:r>
              <a:rPr lang="en-US" sz="1199">
                <a:solidFill>
                  <a:srgbClr val="000000"/>
                </a:solidFill>
                <a:latin typeface="Montserrat"/>
                <a:ea typeface="Montserrat"/>
                <a:cs typeface="Montserrat"/>
                <a:sym typeface="Montserrat"/>
              </a:rPr>
              <a:t>Flexible, highly personalized service</a:t>
            </a:r>
          </a:p>
          <a:p>
            <a:pPr>
              <a:lnSpc>
                <a:spcPts val="1439"/>
              </a:lnSpc>
            </a:pPr>
            <a:r>
              <a:rPr lang="en-US" sz="1199">
                <a:solidFill>
                  <a:srgbClr val="000000"/>
                </a:solidFill>
                <a:latin typeface="Montserrat"/>
                <a:ea typeface="Montserrat"/>
                <a:cs typeface="Montserrat"/>
                <a:sym typeface="Montserrat"/>
              </a:rPr>
              <a:t>Structured for Responsibility</a:t>
            </a:r>
          </a:p>
          <a:p>
            <a:pPr>
              <a:lnSpc>
                <a:spcPts val="1439"/>
              </a:lnSpc>
            </a:pPr>
            <a:r>
              <a:rPr lang="en-US" sz="1199">
                <a:solidFill>
                  <a:srgbClr val="000000"/>
                </a:solidFill>
                <a:latin typeface="Montserrat"/>
                <a:ea typeface="Montserrat"/>
                <a:cs typeface="Montserrat"/>
                <a:sym typeface="Montserrat"/>
              </a:rPr>
              <a:t>Scalable with growth and for supplier negotiations</a:t>
            </a:r>
          </a:p>
          <a:p>
            <a:pPr>
              <a:lnSpc>
                <a:spcPts val="1439"/>
              </a:lnSpc>
            </a:pPr>
            <a:r>
              <a:rPr lang="en-US" sz="1199">
                <a:solidFill>
                  <a:srgbClr val="000000"/>
                </a:solidFill>
                <a:latin typeface="Montserrat"/>
                <a:ea typeface="Montserrat"/>
                <a:cs typeface="Montserrat"/>
                <a:sym typeface="Montserrat"/>
              </a:rPr>
              <a:t>Adaptable to client needs through local ownership and Australian Focus</a:t>
            </a:r>
          </a:p>
          <a:p>
            <a:pPr>
              <a:lnSpc>
                <a:spcPts val="1439"/>
              </a:lnSpc>
            </a:pPr>
            <a:r>
              <a:rPr lang="en-US" sz="1199">
                <a:solidFill>
                  <a:srgbClr val="000000"/>
                </a:solidFill>
                <a:latin typeface="Montserrat"/>
                <a:ea typeface="Montserrat"/>
                <a:cs typeface="Montserrat"/>
                <a:sym typeface="Montserrat"/>
              </a:rPr>
              <a:t>Global Network of like-minded agencies</a:t>
            </a:r>
          </a:p>
          <a:p>
            <a:pPr>
              <a:lnSpc>
                <a:spcPts val="1439"/>
              </a:lnSpc>
            </a:pPr>
            <a:r>
              <a:rPr lang="en-US" sz="1199">
                <a:solidFill>
                  <a:srgbClr val="000000"/>
                </a:solidFill>
                <a:latin typeface="Montserrat"/>
                <a:ea typeface="Montserrat"/>
                <a:cs typeface="Montserrat"/>
                <a:sym typeface="Montserrat"/>
              </a:rPr>
              <a:t>Innovative agnostic technology</a:t>
            </a:r>
          </a:p>
        </p:txBody>
      </p:sp>
      <p:sp>
        <p:nvSpPr>
          <p:cNvPr id="32" name="TextBox 32"/>
          <p:cNvSpPr txBox="1"/>
          <p:nvPr/>
        </p:nvSpPr>
        <p:spPr>
          <a:xfrm>
            <a:off x="466807" y="762000"/>
            <a:ext cx="10740034" cy="423193"/>
          </a:xfrm>
          <a:prstGeom prst="rect">
            <a:avLst/>
          </a:prstGeom>
        </p:spPr>
        <p:txBody>
          <a:bodyPr lIns="0" tIns="0" rIns="0" bIns="0" rtlCol="0" anchor="t">
            <a:spAutoFit/>
          </a:bodyPr>
          <a:lstStyle/>
          <a:p>
            <a:pPr>
              <a:lnSpc>
                <a:spcPts val="3334"/>
              </a:lnSpc>
              <a:spcBef>
                <a:spcPct val="0"/>
              </a:spcBef>
            </a:pPr>
            <a:r>
              <a:rPr lang="en-US" sz="3334" b="1" dirty="0">
                <a:solidFill>
                  <a:srgbClr val="0051D3"/>
                </a:solidFill>
                <a:latin typeface="Montserrat SemiBold" panose="00000700000000000000" pitchFamily="2" charset="0"/>
                <a:ea typeface="Montserrat Semi-Bold"/>
                <a:cs typeface="Montserrat Semi-Bold"/>
                <a:sym typeface="Montserrat Semi-Bold"/>
              </a:rPr>
              <a:t>CTG Uniquely Placed in the TMC Landscape</a:t>
            </a:r>
          </a:p>
        </p:txBody>
      </p:sp>
      <p:sp>
        <p:nvSpPr>
          <p:cNvPr id="36" name="TextBox 31">
            <a:extLst>
              <a:ext uri="{FF2B5EF4-FFF2-40B4-BE49-F238E27FC236}">
                <a16:creationId xmlns:a16="http://schemas.microsoft.com/office/drawing/2014/main" id="{F8378158-2069-AFD3-3501-83C371F235B5}"/>
              </a:ext>
            </a:extLst>
          </p:cNvPr>
          <p:cNvSpPr txBox="1"/>
          <p:nvPr/>
        </p:nvSpPr>
        <p:spPr>
          <a:xfrm>
            <a:off x="495300" y="6419236"/>
            <a:ext cx="4970333" cy="153888"/>
          </a:xfrm>
          <a:prstGeom prst="rect">
            <a:avLst/>
          </a:prstGeom>
        </p:spPr>
        <p:txBody>
          <a:bodyPr lIns="0" tIns="0" rIns="0" bIns="0" rtlCol="0" anchor="t">
            <a:spAutoFit/>
          </a:bodyPr>
          <a:lstStyle/>
          <a:p>
            <a:pPr>
              <a:lnSpc>
                <a:spcPts val="1171"/>
              </a:lnSpc>
            </a:pPr>
            <a:r>
              <a:rPr lang="en-US" sz="1019" dirty="0">
                <a:solidFill>
                  <a:srgbClr val="A6A6A6"/>
                </a:solidFill>
                <a:latin typeface="Montserrat Classic"/>
                <a:ea typeface="Montserrat Classic"/>
                <a:cs typeface="Montserrat Classic"/>
                <a:sym typeface="Montserrat Classic"/>
              </a:rPr>
              <a:t>Connections Travel Group - © Copyright 2025</a:t>
            </a:r>
          </a:p>
        </p:txBody>
      </p:sp>
      <p:pic>
        <p:nvPicPr>
          <p:cNvPr id="15" name="Picture 14" descr="A blue text on a black background&#10;&#10;AI-generated content may be incorrect.">
            <a:extLst>
              <a:ext uri="{FF2B5EF4-FFF2-40B4-BE49-F238E27FC236}">
                <a16:creationId xmlns:a16="http://schemas.microsoft.com/office/drawing/2014/main" id="{38E8420B-0166-4A2E-1BA6-0B1BB43FFF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0514" y="6212339"/>
            <a:ext cx="1980645" cy="33720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123414">
            <a:off x="4964468" y="1055622"/>
            <a:ext cx="8969084" cy="1322940"/>
          </a:xfrm>
          <a:custGeom>
            <a:avLst/>
            <a:gdLst/>
            <a:ahLst/>
            <a:cxnLst/>
            <a:rect l="l" t="t" r="r" b="b"/>
            <a:pathLst>
              <a:path w="13453626" h="1984410">
                <a:moveTo>
                  <a:pt x="0" y="0"/>
                </a:moveTo>
                <a:lnTo>
                  <a:pt x="13453626" y="0"/>
                </a:lnTo>
                <a:lnTo>
                  <a:pt x="13453626" y="1984410"/>
                </a:lnTo>
                <a:lnTo>
                  <a:pt x="0" y="1984410"/>
                </a:lnTo>
                <a:lnTo>
                  <a:pt x="0" y="0"/>
                </a:lnTo>
                <a:close/>
              </a:path>
            </a:pathLst>
          </a:custGeom>
          <a:blipFill>
            <a:blip r:embed="rId2"/>
            <a:stretch>
              <a:fillRect/>
            </a:stretch>
          </a:blipFill>
        </p:spPr>
        <p:txBody>
          <a:bodyPr/>
          <a:lstStyle/>
          <a:p>
            <a:endParaRPr lang="en-AU" sz="1200"/>
          </a:p>
        </p:txBody>
      </p:sp>
      <p:sp>
        <p:nvSpPr>
          <p:cNvPr id="3" name="Freeform 3"/>
          <p:cNvSpPr/>
          <p:nvPr/>
        </p:nvSpPr>
        <p:spPr>
          <a:xfrm>
            <a:off x="4061316" y="2277546"/>
            <a:ext cx="7745465" cy="3570771"/>
          </a:xfrm>
          <a:custGeom>
            <a:avLst/>
            <a:gdLst/>
            <a:ahLst/>
            <a:cxnLst/>
            <a:rect l="l" t="t" r="r" b="b"/>
            <a:pathLst>
              <a:path w="11618198" h="5356156">
                <a:moveTo>
                  <a:pt x="0" y="0"/>
                </a:moveTo>
                <a:lnTo>
                  <a:pt x="11618198" y="0"/>
                </a:lnTo>
                <a:lnTo>
                  <a:pt x="11618198" y="5356156"/>
                </a:lnTo>
                <a:lnTo>
                  <a:pt x="0" y="5356156"/>
                </a:lnTo>
                <a:lnTo>
                  <a:pt x="0" y="0"/>
                </a:lnTo>
                <a:close/>
              </a:path>
            </a:pathLst>
          </a:custGeom>
          <a:blipFill>
            <a:blip r:embed="rId3"/>
            <a:stretch>
              <a:fillRect l="-36025" t="-106561" r="-25837" b="-27359"/>
            </a:stretch>
          </a:blipFill>
        </p:spPr>
        <p:txBody>
          <a:bodyPr/>
          <a:lstStyle/>
          <a:p>
            <a:endParaRPr lang="en-AU" sz="1200"/>
          </a:p>
        </p:txBody>
      </p:sp>
      <p:sp>
        <p:nvSpPr>
          <p:cNvPr id="4" name="TextBox 4"/>
          <p:cNvSpPr txBox="1"/>
          <p:nvPr/>
        </p:nvSpPr>
        <p:spPr>
          <a:xfrm>
            <a:off x="466807" y="755650"/>
            <a:ext cx="10740034" cy="386452"/>
          </a:xfrm>
          <a:prstGeom prst="rect">
            <a:avLst/>
          </a:prstGeom>
        </p:spPr>
        <p:txBody>
          <a:bodyPr lIns="0" tIns="0" rIns="0" bIns="0" rtlCol="0" anchor="t">
            <a:spAutoFit/>
          </a:bodyPr>
          <a:lstStyle/>
          <a:p>
            <a:pPr>
              <a:lnSpc>
                <a:spcPts val="2666"/>
              </a:lnSpc>
              <a:spcBef>
                <a:spcPct val="0"/>
              </a:spcBef>
            </a:pPr>
            <a:r>
              <a:rPr lang="en-US" sz="4000" b="1" dirty="0">
                <a:solidFill>
                  <a:srgbClr val="152C49"/>
                </a:solidFill>
                <a:latin typeface="Montserrat SemiBold" panose="00000700000000000000" pitchFamily="2" charset="0"/>
                <a:ea typeface="Montserrat Bold"/>
                <a:cs typeface="Montserrat Bold"/>
                <a:sym typeface="Montserrat Bold"/>
              </a:rPr>
              <a:t>Powered by the industry’s best</a:t>
            </a:r>
          </a:p>
        </p:txBody>
      </p:sp>
      <p:sp>
        <p:nvSpPr>
          <p:cNvPr id="5" name="TextBox 5"/>
          <p:cNvSpPr txBox="1"/>
          <p:nvPr/>
        </p:nvSpPr>
        <p:spPr>
          <a:xfrm>
            <a:off x="466807" y="1313300"/>
            <a:ext cx="6981515" cy="256865"/>
          </a:xfrm>
          <a:prstGeom prst="rect">
            <a:avLst/>
          </a:prstGeom>
        </p:spPr>
        <p:txBody>
          <a:bodyPr lIns="0" tIns="0" rIns="0" bIns="0" rtlCol="0" anchor="t">
            <a:spAutoFit/>
          </a:bodyPr>
          <a:lstStyle/>
          <a:p>
            <a:pPr>
              <a:lnSpc>
                <a:spcPts val="2097"/>
              </a:lnSpc>
            </a:pPr>
            <a:r>
              <a:rPr lang="en-US" sz="1733">
                <a:solidFill>
                  <a:srgbClr val="152C49"/>
                </a:solidFill>
                <a:latin typeface="Montserrat"/>
                <a:ea typeface="Montserrat"/>
                <a:cs typeface="Montserrat"/>
                <a:sym typeface="Montserrat"/>
              </a:rPr>
              <a:t>Our front lines are epic; behind the scenes it’s legendary!</a:t>
            </a:r>
          </a:p>
        </p:txBody>
      </p:sp>
      <p:grpSp>
        <p:nvGrpSpPr>
          <p:cNvPr id="6" name="Group 6"/>
          <p:cNvGrpSpPr/>
          <p:nvPr/>
        </p:nvGrpSpPr>
        <p:grpSpPr>
          <a:xfrm>
            <a:off x="513626" y="1882922"/>
            <a:ext cx="3312424" cy="4157400"/>
            <a:chOff x="0" y="-38100"/>
            <a:chExt cx="6624848" cy="8314800"/>
          </a:xfrm>
        </p:grpSpPr>
        <p:sp>
          <p:nvSpPr>
            <p:cNvPr id="7" name="Freeform 7"/>
            <p:cNvSpPr/>
            <p:nvPr/>
          </p:nvSpPr>
          <p:spPr>
            <a:xfrm>
              <a:off x="85956" y="550036"/>
              <a:ext cx="489414" cy="489414"/>
            </a:xfrm>
            <a:custGeom>
              <a:avLst/>
              <a:gdLst/>
              <a:ahLst/>
              <a:cxnLst/>
              <a:rect l="l" t="t" r="r" b="b"/>
              <a:pathLst>
                <a:path w="489413" h="489413">
                  <a:moveTo>
                    <a:pt x="0" y="0"/>
                  </a:moveTo>
                  <a:lnTo>
                    <a:pt x="489413" y="0"/>
                  </a:lnTo>
                  <a:lnTo>
                    <a:pt x="489413" y="489413"/>
                  </a:lnTo>
                  <a:lnTo>
                    <a:pt x="0" y="489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200"/>
            </a:p>
          </p:txBody>
        </p:sp>
        <p:sp>
          <p:nvSpPr>
            <p:cNvPr id="8" name="Freeform 8"/>
            <p:cNvSpPr/>
            <p:nvPr/>
          </p:nvSpPr>
          <p:spPr>
            <a:xfrm>
              <a:off x="85956" y="1414348"/>
              <a:ext cx="489414" cy="489414"/>
            </a:xfrm>
            <a:custGeom>
              <a:avLst/>
              <a:gdLst/>
              <a:ahLst/>
              <a:cxnLst/>
              <a:rect l="l" t="t" r="r" b="b"/>
              <a:pathLst>
                <a:path w="489413" h="489413">
                  <a:moveTo>
                    <a:pt x="0" y="0"/>
                  </a:moveTo>
                  <a:lnTo>
                    <a:pt x="489413" y="0"/>
                  </a:lnTo>
                  <a:lnTo>
                    <a:pt x="489413" y="489413"/>
                  </a:lnTo>
                  <a:lnTo>
                    <a:pt x="0" y="489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200"/>
            </a:p>
          </p:txBody>
        </p:sp>
        <p:sp>
          <p:nvSpPr>
            <p:cNvPr id="9" name="Freeform 9"/>
            <p:cNvSpPr/>
            <p:nvPr/>
          </p:nvSpPr>
          <p:spPr>
            <a:xfrm>
              <a:off x="85956" y="2483940"/>
              <a:ext cx="489413" cy="489413"/>
            </a:xfrm>
            <a:custGeom>
              <a:avLst/>
              <a:gdLst/>
              <a:ahLst/>
              <a:cxnLst/>
              <a:rect l="l" t="t" r="r" b="b"/>
              <a:pathLst>
                <a:path w="489413" h="489413">
                  <a:moveTo>
                    <a:pt x="0" y="0"/>
                  </a:moveTo>
                  <a:lnTo>
                    <a:pt x="489413" y="0"/>
                  </a:lnTo>
                  <a:lnTo>
                    <a:pt x="489413" y="489413"/>
                  </a:lnTo>
                  <a:lnTo>
                    <a:pt x="0" y="489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200"/>
            </a:p>
          </p:txBody>
        </p:sp>
        <p:sp>
          <p:nvSpPr>
            <p:cNvPr id="10" name="Freeform 10"/>
            <p:cNvSpPr/>
            <p:nvPr/>
          </p:nvSpPr>
          <p:spPr>
            <a:xfrm>
              <a:off x="85956" y="3223119"/>
              <a:ext cx="489413" cy="489413"/>
            </a:xfrm>
            <a:custGeom>
              <a:avLst/>
              <a:gdLst/>
              <a:ahLst/>
              <a:cxnLst/>
              <a:rect l="l" t="t" r="r" b="b"/>
              <a:pathLst>
                <a:path w="489413" h="489413">
                  <a:moveTo>
                    <a:pt x="0" y="0"/>
                  </a:moveTo>
                  <a:lnTo>
                    <a:pt x="489413" y="0"/>
                  </a:lnTo>
                  <a:lnTo>
                    <a:pt x="489413" y="489413"/>
                  </a:lnTo>
                  <a:lnTo>
                    <a:pt x="0" y="489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200"/>
            </a:p>
          </p:txBody>
        </p:sp>
        <p:sp>
          <p:nvSpPr>
            <p:cNvPr id="11" name="Freeform 11"/>
            <p:cNvSpPr/>
            <p:nvPr/>
          </p:nvSpPr>
          <p:spPr>
            <a:xfrm>
              <a:off x="85956" y="3962299"/>
              <a:ext cx="489413" cy="489413"/>
            </a:xfrm>
            <a:custGeom>
              <a:avLst/>
              <a:gdLst/>
              <a:ahLst/>
              <a:cxnLst/>
              <a:rect l="l" t="t" r="r" b="b"/>
              <a:pathLst>
                <a:path w="489413" h="489413">
                  <a:moveTo>
                    <a:pt x="0" y="0"/>
                  </a:moveTo>
                  <a:lnTo>
                    <a:pt x="489413" y="0"/>
                  </a:lnTo>
                  <a:lnTo>
                    <a:pt x="489413" y="489413"/>
                  </a:lnTo>
                  <a:lnTo>
                    <a:pt x="0" y="489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200"/>
            </a:p>
          </p:txBody>
        </p:sp>
        <p:sp>
          <p:nvSpPr>
            <p:cNvPr id="12" name="Freeform 12"/>
            <p:cNvSpPr/>
            <p:nvPr/>
          </p:nvSpPr>
          <p:spPr>
            <a:xfrm>
              <a:off x="85956" y="4701479"/>
              <a:ext cx="489413" cy="489413"/>
            </a:xfrm>
            <a:custGeom>
              <a:avLst/>
              <a:gdLst/>
              <a:ahLst/>
              <a:cxnLst/>
              <a:rect l="l" t="t" r="r" b="b"/>
              <a:pathLst>
                <a:path w="489413" h="489413">
                  <a:moveTo>
                    <a:pt x="0" y="0"/>
                  </a:moveTo>
                  <a:lnTo>
                    <a:pt x="489413" y="0"/>
                  </a:lnTo>
                  <a:lnTo>
                    <a:pt x="489413" y="489413"/>
                  </a:lnTo>
                  <a:lnTo>
                    <a:pt x="0" y="489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200"/>
            </a:p>
          </p:txBody>
        </p:sp>
        <p:sp>
          <p:nvSpPr>
            <p:cNvPr id="13" name="Freeform 13"/>
            <p:cNvSpPr/>
            <p:nvPr/>
          </p:nvSpPr>
          <p:spPr>
            <a:xfrm>
              <a:off x="85956" y="5515306"/>
              <a:ext cx="489414" cy="489414"/>
            </a:xfrm>
            <a:custGeom>
              <a:avLst/>
              <a:gdLst/>
              <a:ahLst/>
              <a:cxnLst/>
              <a:rect l="l" t="t" r="r" b="b"/>
              <a:pathLst>
                <a:path w="489413" h="489413">
                  <a:moveTo>
                    <a:pt x="0" y="0"/>
                  </a:moveTo>
                  <a:lnTo>
                    <a:pt x="489413" y="0"/>
                  </a:lnTo>
                  <a:lnTo>
                    <a:pt x="489413" y="489413"/>
                  </a:lnTo>
                  <a:lnTo>
                    <a:pt x="0" y="489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200"/>
            </a:p>
          </p:txBody>
        </p:sp>
        <p:sp>
          <p:nvSpPr>
            <p:cNvPr id="14" name="Freeform 14"/>
            <p:cNvSpPr/>
            <p:nvPr/>
          </p:nvSpPr>
          <p:spPr>
            <a:xfrm>
              <a:off x="85956" y="6291810"/>
              <a:ext cx="489414" cy="489414"/>
            </a:xfrm>
            <a:custGeom>
              <a:avLst/>
              <a:gdLst/>
              <a:ahLst/>
              <a:cxnLst/>
              <a:rect l="l" t="t" r="r" b="b"/>
              <a:pathLst>
                <a:path w="489413" h="489413">
                  <a:moveTo>
                    <a:pt x="0" y="0"/>
                  </a:moveTo>
                  <a:lnTo>
                    <a:pt x="489413" y="0"/>
                  </a:lnTo>
                  <a:lnTo>
                    <a:pt x="489413" y="489413"/>
                  </a:lnTo>
                  <a:lnTo>
                    <a:pt x="0" y="489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200"/>
            </a:p>
          </p:txBody>
        </p:sp>
        <p:sp>
          <p:nvSpPr>
            <p:cNvPr id="15" name="Freeform 15"/>
            <p:cNvSpPr/>
            <p:nvPr/>
          </p:nvSpPr>
          <p:spPr>
            <a:xfrm>
              <a:off x="85956" y="7030990"/>
              <a:ext cx="489414" cy="489414"/>
            </a:xfrm>
            <a:custGeom>
              <a:avLst/>
              <a:gdLst/>
              <a:ahLst/>
              <a:cxnLst/>
              <a:rect l="l" t="t" r="r" b="b"/>
              <a:pathLst>
                <a:path w="489413" h="489413">
                  <a:moveTo>
                    <a:pt x="0" y="0"/>
                  </a:moveTo>
                  <a:lnTo>
                    <a:pt x="489413" y="0"/>
                  </a:lnTo>
                  <a:lnTo>
                    <a:pt x="489413" y="489413"/>
                  </a:lnTo>
                  <a:lnTo>
                    <a:pt x="0" y="489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200"/>
            </a:p>
          </p:txBody>
        </p:sp>
        <p:sp>
          <p:nvSpPr>
            <p:cNvPr id="16" name="TextBox 16"/>
            <p:cNvSpPr txBox="1"/>
            <p:nvPr/>
          </p:nvSpPr>
          <p:spPr>
            <a:xfrm>
              <a:off x="752750" y="602418"/>
              <a:ext cx="5872098" cy="7674282"/>
            </a:xfrm>
            <a:prstGeom prst="rect">
              <a:avLst/>
            </a:prstGeom>
          </p:spPr>
          <p:txBody>
            <a:bodyPr lIns="0" tIns="0" rIns="0" bIns="0" rtlCol="0" anchor="t">
              <a:spAutoFit/>
            </a:bodyPr>
            <a:lstStyle/>
            <a:p>
              <a:pPr>
                <a:lnSpc>
                  <a:spcPts val="1499"/>
                </a:lnSpc>
              </a:pPr>
              <a:r>
                <a:rPr lang="en-US" sz="1199" dirty="0">
                  <a:solidFill>
                    <a:srgbClr val="000000"/>
                  </a:solidFill>
                  <a:latin typeface="Montserrat"/>
                  <a:ea typeface="Montserrat"/>
                  <a:cs typeface="Montserrat"/>
                  <a:sym typeface="Montserrat"/>
                </a:rPr>
                <a:t>Nationwide Operations </a:t>
              </a:r>
            </a:p>
            <a:p>
              <a:pPr>
                <a:lnSpc>
                  <a:spcPts val="1499"/>
                </a:lnSpc>
              </a:pPr>
              <a:endParaRPr lang="en-US" sz="1199" dirty="0">
                <a:solidFill>
                  <a:srgbClr val="000000"/>
                </a:solidFill>
                <a:latin typeface="Montserrat"/>
                <a:ea typeface="Montserrat"/>
                <a:cs typeface="Montserrat"/>
                <a:sym typeface="Montserrat"/>
              </a:endParaRPr>
            </a:p>
            <a:p>
              <a:pPr>
                <a:lnSpc>
                  <a:spcPts val="1499"/>
                </a:lnSpc>
              </a:pPr>
              <a:r>
                <a:rPr lang="en-US" sz="1199" dirty="0">
                  <a:solidFill>
                    <a:srgbClr val="000000"/>
                  </a:solidFill>
                  <a:latin typeface="Montserrat"/>
                  <a:ea typeface="Montserrat"/>
                  <a:cs typeface="Montserrat"/>
                  <a:sym typeface="Montserrat"/>
                </a:rPr>
                <a:t>Local, experienced &amp; in-house After-hours Team </a:t>
              </a:r>
            </a:p>
            <a:p>
              <a:pPr>
                <a:lnSpc>
                  <a:spcPts val="1499"/>
                </a:lnSpc>
              </a:pPr>
              <a:endParaRPr lang="en-US" sz="1199" dirty="0">
                <a:solidFill>
                  <a:srgbClr val="000000"/>
                </a:solidFill>
                <a:latin typeface="Montserrat"/>
                <a:ea typeface="Montserrat"/>
                <a:cs typeface="Montserrat"/>
                <a:sym typeface="Montserrat"/>
              </a:endParaRPr>
            </a:p>
            <a:p>
              <a:pPr>
                <a:lnSpc>
                  <a:spcPts val="1499"/>
                </a:lnSpc>
              </a:pPr>
              <a:r>
                <a:rPr lang="en-US" sz="1199" dirty="0">
                  <a:solidFill>
                    <a:srgbClr val="000000"/>
                  </a:solidFill>
                  <a:latin typeface="Montserrat"/>
                  <a:ea typeface="Montserrat"/>
                  <a:cs typeface="Montserrat"/>
                  <a:sym typeface="Montserrat"/>
                </a:rPr>
                <a:t>Tech &amp; Implementation </a:t>
              </a:r>
            </a:p>
            <a:p>
              <a:pPr>
                <a:lnSpc>
                  <a:spcPts val="1499"/>
                </a:lnSpc>
              </a:pPr>
              <a:endParaRPr lang="en-US" sz="1199" dirty="0">
                <a:solidFill>
                  <a:srgbClr val="000000"/>
                </a:solidFill>
                <a:latin typeface="Montserrat"/>
                <a:ea typeface="Montserrat"/>
                <a:cs typeface="Montserrat"/>
                <a:sym typeface="Montserrat"/>
              </a:endParaRPr>
            </a:p>
            <a:p>
              <a:pPr>
                <a:lnSpc>
                  <a:spcPts val="1499"/>
                </a:lnSpc>
              </a:pPr>
              <a:r>
                <a:rPr lang="en-US" sz="1199" dirty="0">
                  <a:solidFill>
                    <a:srgbClr val="000000"/>
                  </a:solidFill>
                  <a:latin typeface="Montserrat"/>
                  <a:ea typeface="Montserrat"/>
                  <a:cs typeface="Montserrat"/>
                  <a:sym typeface="Montserrat"/>
                </a:rPr>
                <a:t>Account Management</a:t>
              </a:r>
            </a:p>
            <a:p>
              <a:pPr>
                <a:lnSpc>
                  <a:spcPts val="1499"/>
                </a:lnSpc>
              </a:pPr>
              <a:endParaRPr lang="en-US" sz="1199" dirty="0">
                <a:solidFill>
                  <a:srgbClr val="000000"/>
                </a:solidFill>
                <a:latin typeface="Montserrat"/>
                <a:ea typeface="Montserrat"/>
                <a:cs typeface="Montserrat"/>
                <a:sym typeface="Montserrat"/>
              </a:endParaRPr>
            </a:p>
            <a:p>
              <a:pPr>
                <a:lnSpc>
                  <a:spcPts val="1499"/>
                </a:lnSpc>
              </a:pPr>
              <a:r>
                <a:rPr lang="en-US" sz="1199" dirty="0">
                  <a:solidFill>
                    <a:srgbClr val="000000"/>
                  </a:solidFill>
                  <a:latin typeface="Montserrat"/>
                  <a:ea typeface="Montserrat"/>
                  <a:cs typeface="Montserrat"/>
                  <a:sym typeface="Montserrat"/>
                </a:rPr>
                <a:t>People &amp; Culture and Finance</a:t>
              </a:r>
            </a:p>
            <a:p>
              <a:pPr>
                <a:lnSpc>
                  <a:spcPts val="1499"/>
                </a:lnSpc>
              </a:pPr>
              <a:endParaRPr lang="en-US" sz="1199" dirty="0">
                <a:solidFill>
                  <a:srgbClr val="000000"/>
                </a:solidFill>
                <a:latin typeface="Montserrat"/>
                <a:ea typeface="Montserrat"/>
                <a:cs typeface="Montserrat"/>
                <a:sym typeface="Montserrat"/>
              </a:endParaRPr>
            </a:p>
            <a:p>
              <a:pPr>
                <a:lnSpc>
                  <a:spcPts val="1499"/>
                </a:lnSpc>
              </a:pPr>
              <a:r>
                <a:rPr lang="en-US" sz="1199" dirty="0">
                  <a:solidFill>
                    <a:srgbClr val="000000"/>
                  </a:solidFill>
                  <a:latin typeface="Montserrat"/>
                  <a:ea typeface="Montserrat"/>
                  <a:cs typeface="Montserrat"/>
                  <a:sym typeface="Montserrat"/>
                </a:rPr>
                <a:t>Marketing (Creative &amp; Digital)</a:t>
              </a:r>
            </a:p>
            <a:p>
              <a:pPr>
                <a:lnSpc>
                  <a:spcPts val="1499"/>
                </a:lnSpc>
              </a:pPr>
              <a:endParaRPr lang="en-US" sz="1199" dirty="0">
                <a:solidFill>
                  <a:srgbClr val="000000"/>
                </a:solidFill>
                <a:latin typeface="Montserrat"/>
                <a:ea typeface="Montserrat"/>
                <a:cs typeface="Montserrat"/>
                <a:sym typeface="Montserrat"/>
              </a:endParaRPr>
            </a:p>
            <a:p>
              <a:pPr>
                <a:lnSpc>
                  <a:spcPts val="1499"/>
                </a:lnSpc>
              </a:pPr>
              <a:r>
                <a:rPr lang="en-US" sz="1199" dirty="0">
                  <a:solidFill>
                    <a:srgbClr val="000000"/>
                  </a:solidFill>
                  <a:latin typeface="Montserrat"/>
                  <a:ea typeface="Montserrat"/>
                  <a:cs typeface="Montserrat"/>
                  <a:sym typeface="Montserrat"/>
                </a:rPr>
                <a:t>Data Analysis </a:t>
              </a:r>
            </a:p>
            <a:p>
              <a:pPr>
                <a:lnSpc>
                  <a:spcPts val="1499"/>
                </a:lnSpc>
              </a:pPr>
              <a:endParaRPr lang="en-US" sz="1199" dirty="0">
                <a:solidFill>
                  <a:srgbClr val="000000"/>
                </a:solidFill>
                <a:latin typeface="Montserrat"/>
                <a:ea typeface="Montserrat"/>
                <a:cs typeface="Montserrat"/>
                <a:sym typeface="Montserrat"/>
              </a:endParaRPr>
            </a:p>
            <a:p>
              <a:pPr>
                <a:lnSpc>
                  <a:spcPts val="1499"/>
                </a:lnSpc>
              </a:pPr>
              <a:r>
                <a:rPr lang="en-US" sz="1199" dirty="0">
                  <a:solidFill>
                    <a:srgbClr val="000000"/>
                  </a:solidFill>
                  <a:latin typeface="Montserrat"/>
                  <a:ea typeface="Montserrat"/>
                  <a:cs typeface="Montserrat"/>
                  <a:sym typeface="Montserrat"/>
                </a:rPr>
                <a:t>Leisure Team </a:t>
              </a:r>
            </a:p>
            <a:p>
              <a:pPr>
                <a:lnSpc>
                  <a:spcPts val="1499"/>
                </a:lnSpc>
              </a:pPr>
              <a:endParaRPr lang="en-US" sz="1199" dirty="0">
                <a:solidFill>
                  <a:srgbClr val="000000"/>
                </a:solidFill>
                <a:latin typeface="Montserrat"/>
                <a:ea typeface="Montserrat"/>
                <a:cs typeface="Montserrat"/>
                <a:sym typeface="Montserrat"/>
              </a:endParaRPr>
            </a:p>
            <a:p>
              <a:pPr>
                <a:lnSpc>
                  <a:spcPts val="1499"/>
                </a:lnSpc>
              </a:pPr>
              <a:r>
                <a:rPr lang="en-US" sz="1199" dirty="0">
                  <a:solidFill>
                    <a:srgbClr val="000000"/>
                  </a:solidFill>
                  <a:latin typeface="Montserrat"/>
                  <a:ea typeface="Montserrat"/>
                  <a:cs typeface="Montserrat"/>
                  <a:sym typeface="Montserrat"/>
                </a:rPr>
                <a:t>Incentives, Conferences &amp; Events</a:t>
              </a:r>
            </a:p>
            <a:p>
              <a:pPr>
                <a:lnSpc>
                  <a:spcPts val="1499"/>
                </a:lnSpc>
              </a:pPr>
              <a:endParaRPr lang="en-US" sz="1199" dirty="0">
                <a:solidFill>
                  <a:srgbClr val="000000"/>
                </a:solidFill>
                <a:latin typeface="Montserrat"/>
                <a:ea typeface="Montserrat"/>
                <a:cs typeface="Montserrat"/>
                <a:sym typeface="Montserrat"/>
              </a:endParaRPr>
            </a:p>
            <a:p>
              <a:pPr>
                <a:lnSpc>
                  <a:spcPts val="1499"/>
                </a:lnSpc>
              </a:pPr>
              <a:r>
                <a:rPr lang="en-US" sz="1199" dirty="0">
                  <a:solidFill>
                    <a:srgbClr val="000000"/>
                  </a:solidFill>
                  <a:latin typeface="Montserrat"/>
                  <a:ea typeface="Montserrat"/>
                  <a:cs typeface="Montserrat"/>
                  <a:sym typeface="Montserrat"/>
                </a:rPr>
                <a:t>Supplier Relations &amp; Product</a:t>
              </a:r>
            </a:p>
          </p:txBody>
        </p:sp>
        <p:sp>
          <p:nvSpPr>
            <p:cNvPr id="17" name="TextBox 17"/>
            <p:cNvSpPr txBox="1"/>
            <p:nvPr/>
          </p:nvSpPr>
          <p:spPr>
            <a:xfrm>
              <a:off x="0" y="-38100"/>
              <a:ext cx="2928056" cy="443328"/>
            </a:xfrm>
            <a:prstGeom prst="rect">
              <a:avLst/>
            </a:prstGeom>
          </p:spPr>
          <p:txBody>
            <a:bodyPr lIns="0" tIns="0" rIns="0" bIns="0" rtlCol="0" anchor="t">
              <a:spAutoFit/>
            </a:bodyPr>
            <a:lstStyle/>
            <a:p>
              <a:pPr algn="ctr">
                <a:lnSpc>
                  <a:spcPts val="1866"/>
                </a:lnSpc>
              </a:pPr>
              <a:r>
                <a:rPr lang="en-US" sz="1333" u="sng" dirty="0">
                  <a:solidFill>
                    <a:srgbClr val="0057FE"/>
                  </a:solidFill>
                  <a:latin typeface="Montserrat Classic" panose="020B0604020202020204" charset="0"/>
                  <a:ea typeface="Montserrat Classic"/>
                  <a:cs typeface="Montserrat Classic" panose="020B0604020202020204" charset="0"/>
                  <a:sym typeface="Montserrat Classic"/>
                </a:rPr>
                <a:t>Meet the Experts:</a:t>
              </a:r>
            </a:p>
          </p:txBody>
        </p:sp>
        <p:sp>
          <p:nvSpPr>
            <p:cNvPr id="18" name="Freeform 18"/>
            <p:cNvSpPr/>
            <p:nvPr/>
          </p:nvSpPr>
          <p:spPr>
            <a:xfrm>
              <a:off x="85956" y="7770170"/>
              <a:ext cx="489414" cy="489414"/>
            </a:xfrm>
            <a:custGeom>
              <a:avLst/>
              <a:gdLst/>
              <a:ahLst/>
              <a:cxnLst/>
              <a:rect l="l" t="t" r="r" b="b"/>
              <a:pathLst>
                <a:path w="489413" h="489413">
                  <a:moveTo>
                    <a:pt x="0" y="0"/>
                  </a:moveTo>
                  <a:lnTo>
                    <a:pt x="489413" y="0"/>
                  </a:lnTo>
                  <a:lnTo>
                    <a:pt x="489413" y="489413"/>
                  </a:lnTo>
                  <a:lnTo>
                    <a:pt x="0" y="489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sz="1200"/>
            </a:p>
          </p:txBody>
        </p:sp>
      </p:grpSp>
      <p:sp>
        <p:nvSpPr>
          <p:cNvPr id="19" name="TextBox 19"/>
          <p:cNvSpPr txBox="1"/>
          <p:nvPr/>
        </p:nvSpPr>
        <p:spPr>
          <a:xfrm>
            <a:off x="495300" y="6309826"/>
            <a:ext cx="4970333" cy="153888"/>
          </a:xfrm>
          <a:prstGeom prst="rect">
            <a:avLst/>
          </a:prstGeom>
        </p:spPr>
        <p:txBody>
          <a:bodyPr lIns="0" tIns="0" rIns="0" bIns="0" rtlCol="0" anchor="t">
            <a:spAutoFit/>
          </a:bodyPr>
          <a:lstStyle/>
          <a:p>
            <a:pPr>
              <a:lnSpc>
                <a:spcPts val="1171"/>
              </a:lnSpc>
            </a:pPr>
            <a:r>
              <a:rPr lang="en-US" sz="1019">
                <a:solidFill>
                  <a:srgbClr val="A6A6A6"/>
                </a:solidFill>
                <a:latin typeface="Montserrat Classic"/>
                <a:ea typeface="Montserrat Classic"/>
                <a:cs typeface="Montserrat Classic"/>
                <a:sym typeface="Montserrat Classic"/>
              </a:rPr>
              <a:t>Connections Travel Group - © Copyright 2025</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1F652-5AD9-5C38-1B94-EBE4C78D0B59}"/>
            </a:ext>
          </a:extLst>
        </p:cNvPr>
        <p:cNvGrpSpPr/>
        <p:nvPr/>
      </p:nvGrpSpPr>
      <p:grpSpPr>
        <a:xfrm>
          <a:off x="0" y="0"/>
          <a:ext cx="0" cy="0"/>
          <a:chOff x="0" y="0"/>
          <a:chExt cx="0" cy="0"/>
        </a:xfrm>
      </p:grpSpPr>
      <p:pic>
        <p:nvPicPr>
          <p:cNvPr id="3" name="Connections Travel - 25 Year Video - Reduced 123">
            <a:hlinkClick r:id="" action="ppaction://media"/>
            <a:extLst>
              <a:ext uri="{FF2B5EF4-FFF2-40B4-BE49-F238E27FC236}">
                <a16:creationId xmlns:a16="http://schemas.microsoft.com/office/drawing/2014/main" id="{D83E403B-CF45-F95A-F687-A35438E133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5285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2_GlobalStar Powerpoint Template 2018">
  <a:themeElements>
    <a:clrScheme name="GlobalStar">
      <a:dk1>
        <a:srgbClr val="141414"/>
      </a:dk1>
      <a:lt1>
        <a:sysClr val="window" lastClr="FFFFFF"/>
      </a:lt1>
      <a:dk2>
        <a:srgbClr val="003366"/>
      </a:dk2>
      <a:lt2>
        <a:srgbClr val="F2F2F2"/>
      </a:lt2>
      <a:accent1>
        <a:srgbClr val="003366"/>
      </a:accent1>
      <a:accent2>
        <a:srgbClr val="999999"/>
      </a:accent2>
      <a:accent3>
        <a:srgbClr val="D7DDEA"/>
      </a:accent3>
      <a:accent4>
        <a:srgbClr val="903092"/>
      </a:accent4>
      <a:accent5>
        <a:srgbClr val="4BACC6"/>
      </a:accent5>
      <a:accent6>
        <a:srgbClr val="F79646"/>
      </a:accent6>
      <a:hlink>
        <a:srgbClr val="0000FF"/>
      </a:hlink>
      <a:folHlink>
        <a:srgbClr val="800080"/>
      </a:folHlink>
    </a:clrScheme>
    <a:fontScheme name="GlobalStar">
      <a:majorFont>
        <a:latin typeface="Source Sans Pro Light"/>
        <a:ea typeface=""/>
        <a:cs typeface=""/>
      </a:majorFont>
      <a:minorFont>
        <a:latin typeface="Source Sans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Custom 1">
      <a:majorFont>
        <a:latin typeface="Source Sans Pro ExtraLight"/>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05bc4b5-a16e-45d6-9570-c8e5622bbcb1" xsi:nil="true"/>
    <lcf76f155ced4ddcb4097134ff3c332f xmlns="09eafab5-4b9b-49b2-89ea-5853ca13fea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F8835282FB13442801A03AEA526E6FE" ma:contentTypeVersion="15" ma:contentTypeDescription="Create a new document." ma:contentTypeScope="" ma:versionID="5c390b9a4814a10934d76ed91784e47e">
  <xsd:schema xmlns:xsd="http://www.w3.org/2001/XMLSchema" xmlns:xs="http://www.w3.org/2001/XMLSchema" xmlns:p="http://schemas.microsoft.com/office/2006/metadata/properties" xmlns:ns2="09eafab5-4b9b-49b2-89ea-5853ca13fea7" xmlns:ns3="405bc4b5-a16e-45d6-9570-c8e5622bbcb1" targetNamespace="http://schemas.microsoft.com/office/2006/metadata/properties" ma:root="true" ma:fieldsID="c61dfd5ebcd0d23e38adac74c4e2431a" ns2:_="" ns3:_="">
    <xsd:import namespace="09eafab5-4b9b-49b2-89ea-5853ca13fea7"/>
    <xsd:import namespace="405bc4b5-a16e-45d6-9570-c8e5622bbcb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eafab5-4b9b-49b2-89ea-5853ca13fe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6844f36-ced2-4968-9c36-c0b47b76fe2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5bc4b5-a16e-45d6-9570-c8e5622bbcb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3c93f4d-5ffa-40dc-bcc0-4897176f00a5}" ma:internalName="TaxCatchAll" ma:showField="CatchAllData" ma:web="405bc4b5-a16e-45d6-9570-c8e5622bbc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8F3D5A-FDC8-465B-B9AB-2DAD19BE43B6}">
  <ds:schemaRefs>
    <ds:schemaRef ds:uri="http://schemas.openxmlformats.org/package/2006/metadata/core-properties"/>
    <ds:schemaRef ds:uri="http://purl.org/dc/terms/"/>
    <ds:schemaRef ds:uri="http://purl.org/dc/elements/1.1/"/>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f2a3fc2c-c38c-4b7f-a47b-5c3c3341ae7e"/>
    <ds:schemaRef ds:uri="http://purl.org/dc/dcmitype/"/>
    <ds:schemaRef ds:uri="405bc4b5-a16e-45d6-9570-c8e5622bbcb1"/>
    <ds:schemaRef ds:uri="09eafab5-4b9b-49b2-89ea-5853ca13fea7"/>
  </ds:schemaRefs>
</ds:datastoreItem>
</file>

<file path=customXml/itemProps2.xml><?xml version="1.0" encoding="utf-8"?>
<ds:datastoreItem xmlns:ds="http://schemas.openxmlformats.org/officeDocument/2006/customXml" ds:itemID="{38167B84-1521-43B3-86B9-317D1B4756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eafab5-4b9b-49b2-89ea-5853ca13fea7"/>
    <ds:schemaRef ds:uri="405bc4b5-a16e-45d6-9570-c8e5622bbc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054AB2-95CF-44A2-8D55-021C695903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319</Words>
  <Application>Microsoft Office PowerPoint</Application>
  <PresentationFormat>Widescreen</PresentationFormat>
  <Paragraphs>71</Paragraphs>
  <Slides>5</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vt:i4>
      </vt:variant>
    </vt:vector>
  </HeadingPairs>
  <TitlesOfParts>
    <vt:vector size="18" baseType="lpstr">
      <vt:lpstr>Montserrat Medium</vt:lpstr>
      <vt:lpstr>Montserrat</vt:lpstr>
      <vt:lpstr>Source Sans Pro Light</vt:lpstr>
      <vt:lpstr>Source Sans Pro ExtraLight</vt:lpstr>
      <vt:lpstr>Montserrat SemiBold</vt:lpstr>
      <vt:lpstr>Calibri</vt:lpstr>
      <vt:lpstr>Speak Pro</vt:lpstr>
      <vt:lpstr>Source Sans Pro</vt:lpstr>
      <vt:lpstr>Arial</vt:lpstr>
      <vt:lpstr>Montserrat Classic</vt:lpstr>
      <vt:lpstr>Montserrat Bold</vt:lpstr>
      <vt:lpstr>2_GlobalStar Powerpoint Template 2018</vt:lpstr>
      <vt:lpstr>VanillaVTI</vt:lpstr>
      <vt:lpstr>Australia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Bucharest Conference Template</dc:title>
  <dc:creator>Mark van Iersel</dc:creator>
  <cp:lastModifiedBy>Reena Mathew</cp:lastModifiedBy>
  <cp:revision>117</cp:revision>
  <dcterms:created xsi:type="dcterms:W3CDTF">2018-12-10T11:03:29Z</dcterms:created>
  <dcterms:modified xsi:type="dcterms:W3CDTF">2025-09-17T17:33:02Z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0x0101004F8835282FB13442801A03AEA526E6FE</vt:lpwstr>
  </property>
</Properties>
</file>